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144000"/>
  <p:embeddedFontLst>
    <p:embeddedFont>
      <p:font typeface="Poppins"/>
      <p:regular r:id="rId41"/>
      <p:bold r:id="rId42"/>
      <p:italic r:id="rId43"/>
      <p:boldItalic r:id="rId44"/>
    </p:embeddedFont>
    <p:embeddedFont>
      <p:font typeface="EB Garamond Medium"/>
      <p:regular r:id="rId45"/>
      <p:bold r:id="rId46"/>
      <p:italic r:id="rId47"/>
      <p:boldItalic r:id="rId48"/>
    </p:embeddedFont>
    <p:embeddedFont>
      <p:font typeface="EB Garamond"/>
      <p:regular r:id="rId49"/>
      <p:bold r:id="rId50"/>
      <p:italic r:id="rId51"/>
      <p:boldItalic r:id="rId52"/>
    </p:embeddedFont>
    <p:embeddedFont>
      <p:font typeface="Poppins Medium"/>
      <p:regular r:id="rId53"/>
      <p:bold r:id="rId54"/>
      <p:italic r:id="rId55"/>
      <p:boldItalic r:id="rId56"/>
    </p:embeddedFont>
    <p:embeddedFont>
      <p:font typeface="Poppins SemiBold"/>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EBGaramondMedium-bold.fntdata"/><Relationship Id="rId45" Type="http://schemas.openxmlformats.org/officeDocument/2006/relationships/font" Target="fonts/EBGaramond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EBGaramondMedium-boldItalic.fntdata"/><Relationship Id="rId47" Type="http://schemas.openxmlformats.org/officeDocument/2006/relationships/font" Target="fonts/EBGaramondMedium-italic.fntdata"/><Relationship Id="rId49" Type="http://schemas.openxmlformats.org/officeDocument/2006/relationships/font" Target="fonts/EBGaramond-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PoppinsSemiBold-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EBGaramond-italic.fntdata"/><Relationship Id="rId50" Type="http://schemas.openxmlformats.org/officeDocument/2006/relationships/font" Target="fonts/EBGaramond-bold.fntdata"/><Relationship Id="rId53" Type="http://schemas.openxmlformats.org/officeDocument/2006/relationships/font" Target="fonts/PoppinsMedium-regular.fntdata"/><Relationship Id="rId52" Type="http://schemas.openxmlformats.org/officeDocument/2006/relationships/font" Target="fonts/EBGaramond-boldItalic.fntdata"/><Relationship Id="rId11" Type="http://schemas.openxmlformats.org/officeDocument/2006/relationships/slide" Target="slides/slide3.xml"/><Relationship Id="rId55" Type="http://schemas.openxmlformats.org/officeDocument/2006/relationships/font" Target="fonts/PoppinsMedium-italic.fntdata"/><Relationship Id="rId10" Type="http://schemas.openxmlformats.org/officeDocument/2006/relationships/slide" Target="slides/slide2.xml"/><Relationship Id="rId54" Type="http://schemas.openxmlformats.org/officeDocument/2006/relationships/font" Target="fonts/PoppinsMedium-bold.fntdata"/><Relationship Id="rId13" Type="http://schemas.openxmlformats.org/officeDocument/2006/relationships/slide" Target="slides/slide5.xml"/><Relationship Id="rId57" Type="http://schemas.openxmlformats.org/officeDocument/2006/relationships/font" Target="fonts/PoppinsSemiBold-regular.fntdata"/><Relationship Id="rId12" Type="http://schemas.openxmlformats.org/officeDocument/2006/relationships/slide" Target="slides/slide4.xml"/><Relationship Id="rId56" Type="http://schemas.openxmlformats.org/officeDocument/2006/relationships/font" Target="fonts/PoppinsMedium-boldItalic.fntdata"/><Relationship Id="rId15" Type="http://schemas.openxmlformats.org/officeDocument/2006/relationships/slide" Target="slides/slide7.xml"/><Relationship Id="rId59" Type="http://schemas.openxmlformats.org/officeDocument/2006/relationships/font" Target="fonts/PoppinsSemiBold-italic.fntdata"/><Relationship Id="rId14" Type="http://schemas.openxmlformats.org/officeDocument/2006/relationships/slide" Target="slides/slide6.xml"/><Relationship Id="rId58" Type="http://schemas.openxmlformats.org/officeDocument/2006/relationships/font" Target="fonts/PoppinsSemiBold-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Hi Everyone,</a:t>
            </a:r>
            <a:endParaRPr/>
          </a:p>
          <a:p>
            <a:pPr indent="0" lvl="0" marL="0" rtl="0" algn="l">
              <a:lnSpc>
                <a:spcPct val="100000"/>
              </a:lnSpc>
              <a:spcBef>
                <a:spcPts val="0"/>
              </a:spcBef>
              <a:spcAft>
                <a:spcPts val="0"/>
              </a:spcAft>
              <a:buSzPts val="1400"/>
              <a:buNone/>
            </a:pPr>
            <a:r>
              <a:rPr lang="en"/>
              <a:t>Good Morning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Before we start with the presentation today, I would like to share a small recital.</a:t>
            </a:r>
            <a:endParaRPr/>
          </a:p>
          <a:p>
            <a:pPr indent="0" lvl="0" marL="0" rtl="0" algn="l">
              <a:lnSpc>
                <a:spcPct val="100000"/>
              </a:lnSpc>
              <a:spcBef>
                <a:spcPts val="0"/>
              </a:spcBef>
              <a:spcAft>
                <a:spcPts val="0"/>
              </a:spcAft>
              <a:buSzPts val="1400"/>
              <a:buNone/>
            </a:pPr>
            <a:r>
              <a:rPr lang="en"/>
              <a:t>We have been a part of Publicis Sapient for almost 3months now, and there is this fact that everyone of us would agree upon.</a:t>
            </a:r>
            <a:endParaRPr/>
          </a:p>
          <a:p>
            <a:pPr indent="0" lvl="0" marL="0" rtl="0" algn="l">
              <a:lnSpc>
                <a:spcPct val="100000"/>
              </a:lnSpc>
              <a:spcBef>
                <a:spcPts val="0"/>
              </a:spcBef>
              <a:spcAft>
                <a:spcPts val="0"/>
              </a:spcAft>
              <a:buSzPts val="1400"/>
              <a:buNone/>
            </a:pPr>
            <a:r>
              <a:rPr lang="en"/>
              <a:t>We all started as fresh graduates, underwent 5weeks or so of rigorous training followed by what…5 weeks now of a Hands On project, and what has transpired in these days is a fact that we all are really proud of. A transformation from someone who could code, to someone who can not only code, but add value to everything he does.</a:t>
            </a:r>
            <a:endParaRPr/>
          </a:p>
          <a:p>
            <a:pPr indent="0" lvl="0" marL="0" rtl="0" algn="l">
              <a:lnSpc>
                <a:spcPct val="100000"/>
              </a:lnSpc>
              <a:spcBef>
                <a:spcPts val="0"/>
              </a:spcBef>
              <a:spcAft>
                <a:spcPts val="0"/>
              </a:spcAft>
              <a:buSzPts val="1400"/>
              <a:buNone/>
            </a:pPr>
            <a:r>
              <a:rPr lang="en"/>
              <a:t>So have we succeeded at becoming a Product engineer?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Hi, I am Rajat, a small part of our big team here.</a:t>
            </a:r>
            <a:endParaRPr/>
          </a:p>
          <a:p>
            <a:pPr indent="0" lvl="0" marL="0" rtl="0" algn="l">
              <a:lnSpc>
                <a:spcPct val="100000"/>
              </a:lnSpc>
              <a:spcBef>
                <a:spcPts val="0"/>
              </a:spcBef>
              <a:spcAft>
                <a:spcPts val="0"/>
              </a:spcAft>
              <a:buSzPts val="1400"/>
              <a:buNone/>
            </a:pPr>
            <a:r>
              <a:rPr lang="en"/>
              <a:t>I am here with my colleagues Aman and Chinmay and we are here to give you a walkthrough of our Transformation, our Journey and the project we have been working for sometime now.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64" name="Google Shape;16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Well, as it happens in a good team, we divided the work quite uniformly amongst ourselves giving us the best chance to not only learn and gain the desired knowledge but also, to be able to finish the project and the presentation within the deadline.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3 mins	</a:t>
            </a:r>
            <a:endParaRPr/>
          </a:p>
        </p:txBody>
      </p:sp>
      <p:sp>
        <p:nvSpPr>
          <p:cNvPr id="362" name="Google Shape;36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User satisfaction and brand value</a:t>
            </a:r>
            <a:endParaRPr/>
          </a:p>
          <a:p>
            <a:pPr indent="0" lvl="0" marL="0" rtl="0" algn="l">
              <a:lnSpc>
                <a:spcPct val="100000"/>
              </a:lnSpc>
              <a:spcBef>
                <a:spcPts val="0"/>
              </a:spcBef>
              <a:spcAft>
                <a:spcPts val="0"/>
              </a:spcAft>
              <a:buSzPts val="1400"/>
              <a:buNone/>
            </a:pPr>
            <a:r>
              <a:rPr lang="en"/>
              <a:t>Problem Statement</a:t>
            </a:r>
            <a:endParaRPr/>
          </a:p>
        </p:txBody>
      </p:sp>
      <p:sp>
        <p:nvSpPr>
          <p:cNvPr id="370" name="Google Shape;370;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4c2a9e8df_109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134c2a9e8df_109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User satisfaction and brand value</a:t>
            </a:r>
            <a:endParaRPr/>
          </a:p>
          <a:p>
            <a:pPr indent="0" lvl="0" marL="0" rtl="0" algn="l">
              <a:lnSpc>
                <a:spcPct val="100000"/>
              </a:lnSpc>
              <a:spcBef>
                <a:spcPts val="0"/>
              </a:spcBef>
              <a:spcAft>
                <a:spcPts val="0"/>
              </a:spcAft>
              <a:buSzPts val="1400"/>
              <a:buNone/>
            </a:pPr>
            <a:r>
              <a:rPr lang="en"/>
              <a:t>Problem Statement</a:t>
            </a:r>
            <a:endParaRPr/>
          </a:p>
        </p:txBody>
      </p:sp>
      <p:sp>
        <p:nvSpPr>
          <p:cNvPr id="377" name="Google Shape;377;g134c2a9e8df_109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5 mins</a:t>
            </a:r>
            <a:endParaRPr/>
          </a:p>
        </p:txBody>
      </p:sp>
      <p:sp>
        <p:nvSpPr>
          <p:cNvPr id="409" name="Google Shape;40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Poppins"/>
              <a:buNone/>
            </a:pPr>
            <a:r>
              <a:rPr lang="en"/>
              <a:t>Implementation -&gt;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2 mins</a:t>
            </a:r>
            <a:endParaRPr/>
          </a:p>
        </p:txBody>
      </p:sp>
      <p:sp>
        <p:nvSpPr>
          <p:cNvPr id="422" name="Google Shape;42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1 min</a:t>
            </a:r>
            <a:endParaRPr/>
          </a:p>
          <a:p>
            <a:pPr indent="0" lvl="0" marL="0" rtl="0" algn="l">
              <a:lnSpc>
                <a:spcPct val="100000"/>
              </a:lnSpc>
              <a:spcBef>
                <a:spcPts val="0"/>
              </a:spcBef>
              <a:spcAft>
                <a:spcPts val="0"/>
              </a:spcAft>
              <a:buSzPts val="1400"/>
              <a:buNone/>
            </a:pPr>
            <a:r>
              <a:rPr lang="en"/>
              <a:t>Java</a:t>
            </a:r>
            <a:endParaRPr/>
          </a:p>
          <a:p>
            <a:pPr indent="0" lvl="0" marL="0" rtl="0" algn="l">
              <a:lnSpc>
                <a:spcPct val="100000"/>
              </a:lnSpc>
              <a:spcBef>
                <a:spcPts val="0"/>
              </a:spcBef>
              <a:spcAft>
                <a:spcPts val="0"/>
              </a:spcAft>
              <a:buSzPts val="1400"/>
              <a:buNone/>
            </a:pPr>
            <a:r>
              <a:rPr lang="en"/>
              <a:t>Maven</a:t>
            </a:r>
            <a:endParaRPr/>
          </a:p>
          <a:p>
            <a:pPr indent="0" lvl="0" marL="0" rtl="0" algn="l">
              <a:lnSpc>
                <a:spcPct val="100000"/>
              </a:lnSpc>
              <a:spcBef>
                <a:spcPts val="0"/>
              </a:spcBef>
              <a:spcAft>
                <a:spcPts val="0"/>
              </a:spcAft>
              <a:buSzPts val="1400"/>
              <a:buNone/>
            </a:pPr>
            <a:r>
              <a:rPr lang="en"/>
              <a:t>DropWizard</a:t>
            </a:r>
            <a:endParaRPr/>
          </a:p>
          <a:p>
            <a:pPr indent="0" lvl="0" marL="0" rtl="0" algn="l">
              <a:lnSpc>
                <a:spcPct val="100000"/>
              </a:lnSpc>
              <a:spcBef>
                <a:spcPts val="0"/>
              </a:spcBef>
              <a:spcAft>
                <a:spcPts val="0"/>
              </a:spcAft>
              <a:buSzPts val="1400"/>
              <a:buNone/>
            </a:pPr>
            <a:r>
              <a:rPr lang="en"/>
              <a:t>MySQL</a:t>
            </a:r>
            <a:endParaRPr/>
          </a:p>
          <a:p>
            <a:pPr indent="0" lvl="0" marL="0" rtl="0" algn="l">
              <a:lnSpc>
                <a:spcPct val="100000"/>
              </a:lnSpc>
              <a:spcBef>
                <a:spcPts val="0"/>
              </a:spcBef>
              <a:spcAft>
                <a:spcPts val="0"/>
              </a:spcAft>
              <a:buSzPts val="1400"/>
              <a:buNone/>
            </a:pPr>
            <a:r>
              <a:rPr lang="en"/>
              <a:t>Jersey</a:t>
            </a:r>
            <a:endParaRPr/>
          </a:p>
          <a:p>
            <a:pPr indent="0" lvl="0" marL="0" rtl="0" algn="l">
              <a:lnSpc>
                <a:spcPct val="100000"/>
              </a:lnSpc>
              <a:spcBef>
                <a:spcPts val="0"/>
              </a:spcBef>
              <a:spcAft>
                <a:spcPts val="0"/>
              </a:spcAft>
              <a:buSzPts val="1400"/>
              <a:buNone/>
            </a:pPr>
            <a:r>
              <a:rPr lang="en"/>
              <a:t>GitHub</a:t>
            </a:r>
            <a:endParaRPr/>
          </a:p>
          <a:p>
            <a:pPr indent="0" lvl="0" marL="0" rtl="0" algn="l">
              <a:lnSpc>
                <a:spcPct val="100000"/>
              </a:lnSpc>
              <a:spcBef>
                <a:spcPts val="0"/>
              </a:spcBef>
              <a:spcAft>
                <a:spcPts val="0"/>
              </a:spcAft>
              <a:buSzPts val="1400"/>
              <a:buNone/>
            </a:pPr>
            <a:r>
              <a:rPr lang="en"/>
              <a:t>Postman / ARC (Check it)</a:t>
            </a:r>
            <a:endParaRPr/>
          </a:p>
          <a:p>
            <a:pPr indent="0" lvl="0" marL="0" rtl="0" algn="l">
              <a:lnSpc>
                <a:spcPct val="100000"/>
              </a:lnSpc>
              <a:spcBef>
                <a:spcPts val="0"/>
              </a:spcBef>
              <a:spcAft>
                <a:spcPts val="0"/>
              </a:spcAft>
              <a:buSzPts val="1400"/>
              <a:buNone/>
            </a:pPr>
            <a:r>
              <a:rPr lang="en"/>
              <a:t>StarUML / Dia / Lucid Charts</a:t>
            </a:r>
            <a:endParaRPr/>
          </a:p>
          <a:p>
            <a:pPr indent="0" lvl="0" marL="0" rtl="0" algn="l">
              <a:lnSpc>
                <a:spcPct val="100000"/>
              </a:lnSpc>
              <a:spcBef>
                <a:spcPts val="0"/>
              </a:spcBef>
              <a:spcAft>
                <a:spcPts val="0"/>
              </a:spcAft>
              <a:buSzPts val="1400"/>
              <a:buNone/>
            </a:pPr>
            <a:r>
              <a:rPr lang="en"/>
              <a:t>List</a:t>
            </a:r>
            <a:endParaRPr/>
          </a:p>
          <a:p>
            <a:pPr indent="0" lvl="0" marL="0" rtl="0" algn="l">
              <a:lnSpc>
                <a:spcPct val="100000"/>
              </a:lnSpc>
              <a:spcBef>
                <a:spcPts val="0"/>
              </a:spcBef>
              <a:spcAft>
                <a:spcPts val="0"/>
              </a:spcAft>
              <a:buSzPts val="1400"/>
              <a:buNone/>
            </a:pPr>
            <a:r>
              <a:rPr lang="en"/>
              <a:t>Design</a:t>
            </a:r>
            <a:endParaRPr/>
          </a:p>
          <a:p>
            <a:pPr indent="0" lvl="0" marL="0" rtl="0" algn="l">
              <a:lnSpc>
                <a:spcPct val="100000"/>
              </a:lnSpc>
              <a:spcBef>
                <a:spcPts val="0"/>
              </a:spcBef>
              <a:spcAft>
                <a:spcPts val="0"/>
              </a:spcAft>
              <a:buSzPts val="1400"/>
              <a:buNone/>
            </a:pPr>
            <a:r>
              <a:rPr lang="en"/>
              <a:t>Backend</a:t>
            </a:r>
            <a:endParaRPr/>
          </a:p>
          <a:p>
            <a:pPr indent="0" lvl="0" marL="0" rtl="0" algn="l">
              <a:lnSpc>
                <a:spcPct val="100000"/>
              </a:lnSpc>
              <a:spcBef>
                <a:spcPts val="0"/>
              </a:spcBef>
              <a:spcAft>
                <a:spcPts val="0"/>
              </a:spcAft>
              <a:buSzPts val="1400"/>
              <a:buNone/>
            </a:pPr>
            <a:r>
              <a:rPr lang="en"/>
              <a:t>Testing</a:t>
            </a:r>
            <a:endParaRPr/>
          </a:p>
          <a:p>
            <a:pPr indent="0" lvl="0" marL="0" rtl="0" algn="l">
              <a:lnSpc>
                <a:spcPct val="100000"/>
              </a:lnSpc>
              <a:spcBef>
                <a:spcPts val="0"/>
              </a:spcBef>
              <a:spcAft>
                <a:spcPts val="0"/>
              </a:spcAft>
              <a:buSzPts val="1400"/>
              <a:buNone/>
            </a:pPr>
            <a:r>
              <a:rPr lang="en"/>
              <a:t>Tools</a:t>
            </a:r>
            <a:endParaRPr/>
          </a:p>
        </p:txBody>
      </p:sp>
      <p:sp>
        <p:nvSpPr>
          <p:cNvPr id="430" name="Google Shape;43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CHALLENGES </a:t>
            </a:r>
            <a:endParaRPr/>
          </a:p>
          <a:p>
            <a:pPr indent="-298450" lvl="0" marL="457200" rtl="0" algn="l">
              <a:lnSpc>
                <a:spcPct val="100000"/>
              </a:lnSpc>
              <a:spcBef>
                <a:spcPts val="0"/>
              </a:spcBef>
              <a:spcAft>
                <a:spcPts val="0"/>
              </a:spcAft>
              <a:buSzPts val="1100"/>
              <a:buAutoNum type="arabicPeriod"/>
            </a:pPr>
            <a:r>
              <a:rPr lang="en"/>
              <a:t>MAVEN SETUP</a:t>
            </a:r>
            <a:endParaRPr/>
          </a:p>
          <a:p>
            <a:pPr indent="-298450" lvl="0" marL="457200" rtl="0" algn="l">
              <a:lnSpc>
                <a:spcPct val="100000"/>
              </a:lnSpc>
              <a:spcBef>
                <a:spcPts val="0"/>
              </a:spcBef>
              <a:spcAft>
                <a:spcPts val="0"/>
              </a:spcAft>
              <a:buSzPts val="1100"/>
              <a:buAutoNum type="arabicPeriod"/>
            </a:pPr>
            <a:r>
              <a:rPr lang="en"/>
              <a:t>REST API TESTING</a:t>
            </a:r>
            <a:endParaRPr/>
          </a:p>
          <a:p>
            <a:pPr indent="-298450" lvl="0" marL="457200" rtl="0" algn="l">
              <a:lnSpc>
                <a:spcPct val="100000"/>
              </a:lnSpc>
              <a:spcBef>
                <a:spcPts val="0"/>
              </a:spcBef>
              <a:spcAft>
                <a:spcPts val="0"/>
              </a:spcAft>
              <a:buSzPts val="1100"/>
              <a:buAutoNum type="arabicPeriod"/>
            </a:pPr>
            <a:r>
              <a:rPr lang="en"/>
              <a:t>MERGE CONFLICTS</a:t>
            </a:r>
            <a:endParaRPr/>
          </a:p>
          <a:p>
            <a:pPr indent="0" lvl="0" marL="0" rtl="0" algn="l">
              <a:lnSpc>
                <a:spcPct val="100000"/>
              </a:lnSpc>
              <a:spcBef>
                <a:spcPts val="0"/>
              </a:spcBef>
              <a:spcAft>
                <a:spcPts val="0"/>
              </a:spcAft>
              <a:buNone/>
            </a:pPr>
            <a:r>
              <a:rPr lang="en"/>
              <a:t>LEARNINGS</a:t>
            </a:r>
            <a:endParaRPr/>
          </a:p>
          <a:p>
            <a:pPr indent="-298450" lvl="0" marL="457200" rtl="0" algn="l">
              <a:lnSpc>
                <a:spcPct val="100000"/>
              </a:lnSpc>
              <a:spcBef>
                <a:spcPts val="0"/>
              </a:spcBef>
              <a:spcAft>
                <a:spcPts val="0"/>
              </a:spcAft>
              <a:buSzPts val="1100"/>
              <a:buAutoNum type="arabicPeriod"/>
            </a:pPr>
            <a:r>
              <a:rPr lang="en"/>
              <a:t>SDLC CONCEPTS</a:t>
            </a:r>
            <a:endParaRPr/>
          </a:p>
          <a:p>
            <a:pPr indent="-298450" lvl="0" marL="457200" rtl="0" algn="l">
              <a:lnSpc>
                <a:spcPct val="100000"/>
              </a:lnSpc>
              <a:spcBef>
                <a:spcPts val="0"/>
              </a:spcBef>
              <a:spcAft>
                <a:spcPts val="0"/>
              </a:spcAft>
              <a:buSzPts val="1100"/>
              <a:buAutoNum type="arabicPeriod"/>
            </a:pPr>
            <a:r>
              <a:rPr lang="en"/>
              <a:t>MVC ARCHITECTURE</a:t>
            </a:r>
            <a:endParaRPr/>
          </a:p>
          <a:p>
            <a:pPr indent="-298450" lvl="0" marL="457200" rtl="0" algn="l">
              <a:lnSpc>
                <a:spcPct val="100000"/>
              </a:lnSpc>
              <a:spcBef>
                <a:spcPts val="0"/>
              </a:spcBef>
              <a:spcAft>
                <a:spcPts val="0"/>
              </a:spcAft>
              <a:buSzPts val="1100"/>
              <a:buAutoNum type="arabicPeriod"/>
            </a:pPr>
            <a:r>
              <a:rPr lang="en"/>
              <a:t>TESTING APIS</a:t>
            </a:r>
            <a:endParaRPr/>
          </a:p>
        </p:txBody>
      </p:sp>
      <p:sp>
        <p:nvSpPr>
          <p:cNvPr id="466" name="Google Shape;46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4c2a9e8df_5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4c2a9e8df_5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34c2a9e8df_5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34c2a9e8df_5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1 min</a:t>
            </a:r>
            <a:endParaRPr/>
          </a:p>
        </p:txBody>
      </p:sp>
      <p:sp>
        <p:nvSpPr>
          <p:cNvPr id="488" name="Google Shape;488;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n-tier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4c2a9e8df_87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134c2a9e8df_87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3 mins	</a:t>
            </a:r>
            <a:endParaRPr/>
          </a:p>
        </p:txBody>
      </p:sp>
      <p:sp>
        <p:nvSpPr>
          <p:cNvPr id="521" name="Google Shape;521;g134c2a9e8df_87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34c2a9e8df_5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34c2a9e8df_5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4c2a9e8df_8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34c2a9e8df_8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4c2a9e8df_8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34c2a9e8df_8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4c2a9e8df_4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4c2a9e8df_4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4c2a9e8df_10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34c2a9e8df_10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1 min</a:t>
            </a:r>
            <a:endParaRPr/>
          </a:p>
        </p:txBody>
      </p:sp>
      <p:sp>
        <p:nvSpPr>
          <p:cNvPr id="179" name="Google Shape;17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a:t>
            </a:r>
            <a:endParaRPr/>
          </a:p>
          <a:p>
            <a:pPr indent="0" lvl="0" marL="0" rtl="0" algn="l">
              <a:lnSpc>
                <a:spcPct val="100000"/>
              </a:lnSpc>
              <a:spcBef>
                <a:spcPts val="0"/>
              </a:spcBef>
              <a:spcAft>
                <a:spcPts val="0"/>
              </a:spcAft>
              <a:buSzPts val="1400"/>
              <a:buNone/>
            </a:pPr>
            <a:r>
              <a:rPr lang="en"/>
              <a:t>Architecture – 5 mins</a:t>
            </a:r>
            <a:endParaRPr/>
          </a:p>
          <a:p>
            <a:pPr indent="0" lvl="0" marL="0" rtl="0" algn="l">
              <a:lnSpc>
                <a:spcPct val="100000"/>
              </a:lnSpc>
              <a:spcBef>
                <a:spcPts val="0"/>
              </a:spcBef>
              <a:spcAft>
                <a:spcPts val="0"/>
              </a:spcAft>
              <a:buSzPts val="1400"/>
              <a:buNone/>
            </a:pPr>
            <a:r>
              <a:rPr lang="en"/>
              <a:t>NFR Dashboard – 3 mins</a:t>
            </a:r>
            <a:endParaRPr/>
          </a:p>
          <a:p>
            <a:pPr indent="0" lvl="0" marL="0" rtl="0" algn="l">
              <a:lnSpc>
                <a:spcPct val="100000"/>
              </a:lnSpc>
              <a:spcBef>
                <a:spcPts val="0"/>
              </a:spcBef>
              <a:spcAft>
                <a:spcPts val="0"/>
              </a:spcAft>
              <a:buSzPts val="1400"/>
              <a:buNone/>
            </a:pPr>
            <a:r>
              <a:rPr lang="en"/>
              <a:t>Demo – 10 mins </a:t>
            </a:r>
            <a:endParaRPr/>
          </a:p>
          <a:p>
            <a:pPr indent="0" lvl="0" marL="0" rtl="0" algn="l">
              <a:lnSpc>
                <a:spcPct val="100000"/>
              </a:lnSpc>
              <a:spcBef>
                <a:spcPts val="0"/>
              </a:spcBef>
              <a:spcAft>
                <a:spcPts val="0"/>
              </a:spcAft>
              <a:buSzPts val="1400"/>
              <a:buNone/>
            </a:pPr>
            <a:r>
              <a:rPr lang="en"/>
              <a:t>    1. Show the Responsiveness and Wave tool first </a:t>
            </a:r>
            <a:endParaRPr/>
          </a:p>
          <a:p>
            <a:pPr indent="0" lvl="0" marL="0" rtl="0" algn="l">
              <a:lnSpc>
                <a:spcPct val="100000"/>
              </a:lnSpc>
              <a:spcBef>
                <a:spcPts val="0"/>
              </a:spcBef>
              <a:spcAft>
                <a:spcPts val="0"/>
              </a:spcAft>
              <a:buSzPts val="1400"/>
              <a:buNone/>
            </a:pPr>
            <a:r>
              <a:t/>
            </a:r>
            <a:endParaRPr/>
          </a:p>
        </p:txBody>
      </p:sp>
      <p:sp>
        <p:nvSpPr>
          <p:cNvPr id="560" name="Google Shape;56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a:t>
            </a:r>
            <a:endParaRPr/>
          </a:p>
        </p:txBody>
      </p:sp>
      <p:sp>
        <p:nvSpPr>
          <p:cNvPr id="568" name="Google Shape;56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After this show the testimonial video. 1 min</a:t>
            </a:r>
            <a:endParaRPr/>
          </a:p>
        </p:txBody>
      </p:sp>
      <p:sp>
        <p:nvSpPr>
          <p:cNvPr id="576" name="Google Shape;57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- 2 mins</a:t>
            </a:r>
            <a:endParaRPr/>
          </a:p>
        </p:txBody>
      </p:sp>
      <p:sp>
        <p:nvSpPr>
          <p:cNvPr id="208" name="Google Shape;20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Presented by Anmol Gupta</a:t>
            </a:r>
            <a:endParaRPr/>
          </a:p>
          <a:p>
            <a:pPr indent="0" lvl="0" marL="0" rtl="0" algn="l">
              <a:lnSpc>
                <a:spcPct val="100000"/>
              </a:lnSpc>
              <a:spcBef>
                <a:spcPts val="0"/>
              </a:spcBef>
              <a:spcAft>
                <a:spcPts val="0"/>
              </a:spcAft>
              <a:buSzPts val="1400"/>
              <a:buNone/>
            </a:pPr>
            <a:r>
              <a:rPr lang="en"/>
              <a:t>On Day 1 ,we installed the </a:t>
            </a:r>
            <a:r>
              <a:rPr lang="en"/>
              <a:t>required softwares….IntelliJ,Git,Java.</a:t>
            </a:r>
            <a:endParaRPr/>
          </a:p>
          <a:p>
            <a:pPr indent="0" lvl="0" marL="0" rtl="0" algn="l">
              <a:lnSpc>
                <a:spcPct val="100000"/>
              </a:lnSpc>
              <a:spcBef>
                <a:spcPts val="0"/>
              </a:spcBef>
              <a:spcAft>
                <a:spcPts val="0"/>
              </a:spcAft>
              <a:buSzPts val="1400"/>
              <a:buNone/>
            </a:pPr>
            <a:r>
              <a:rPr lang="en"/>
              <a:t>On Day 2,we started tutorial on basic Unix and Git commands-1 assignment to create a Git repo and teams were created</a:t>
            </a:r>
            <a:endParaRPr/>
          </a:p>
          <a:p>
            <a:pPr indent="0" lvl="0" marL="0" rtl="0" algn="l">
              <a:lnSpc>
                <a:spcPct val="100000"/>
              </a:lnSpc>
              <a:spcBef>
                <a:spcPts val="0"/>
              </a:spcBef>
              <a:spcAft>
                <a:spcPts val="0"/>
              </a:spcAft>
              <a:buSzPts val="1400"/>
              <a:buNone/>
            </a:pPr>
            <a:r>
              <a:rPr lang="en"/>
              <a:t>On Day 3,We met our team and studied SDLC(Software Development Life Cycle) and the UML(Unified Modelling Language) diagrams.</a:t>
            </a:r>
            <a:endParaRPr/>
          </a:p>
          <a:p>
            <a:pPr indent="0" lvl="0" marL="0" rtl="0" algn="l">
              <a:lnSpc>
                <a:spcPct val="100000"/>
              </a:lnSpc>
              <a:spcBef>
                <a:spcPts val="0"/>
              </a:spcBef>
              <a:spcAft>
                <a:spcPts val="0"/>
              </a:spcAft>
              <a:buSzPts val="1400"/>
              <a:buNone/>
            </a:pPr>
            <a:r>
              <a:rPr lang="en"/>
              <a:t>	SDLC-&gt;Waterfall Model,Iterative Model,Spiral Model,Agli</a:t>
            </a:r>
            <a:endParaRPr/>
          </a:p>
        </p:txBody>
      </p:sp>
      <p:sp>
        <p:nvSpPr>
          <p:cNvPr id="215" name="Google Shape;2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1 min</a:t>
            </a:r>
            <a:endParaRPr/>
          </a:p>
          <a:p>
            <a:pPr indent="0" lvl="0" marL="0" rtl="0" algn="l">
              <a:lnSpc>
                <a:spcPct val="100000"/>
              </a:lnSpc>
              <a:spcBef>
                <a:spcPts val="0"/>
              </a:spcBef>
              <a:spcAft>
                <a:spcPts val="0"/>
              </a:spcAft>
              <a:buSzPts val="1400"/>
              <a:buNone/>
            </a:pPr>
            <a:r>
              <a:rPr lang="en"/>
              <a:t>Swati</a:t>
            </a:r>
            <a:endParaRPr/>
          </a:p>
        </p:txBody>
      </p:sp>
      <p:sp>
        <p:nvSpPr>
          <p:cNvPr id="224" name="Google Shape;22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2 mins</a:t>
            </a:r>
            <a:endParaRPr/>
          </a:p>
        </p:txBody>
      </p:sp>
      <p:sp>
        <p:nvSpPr>
          <p:cNvPr id="325" name="Google Shape;3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 name="Shape 9"/>
        <p:cNvGrpSpPr/>
        <p:nvPr/>
      </p:nvGrpSpPr>
      <p:grpSpPr>
        <a:xfrm>
          <a:off x="0" y="0"/>
          <a:ext cx="0" cy="0"/>
          <a:chOff x="0" y="0"/>
          <a:chExt cx="0" cy="0"/>
        </a:xfrm>
      </p:grpSpPr>
      <p:sp>
        <p:nvSpPr>
          <p:cNvPr id="10" name="Google Shape;10;p2"/>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 name="Google Shape;11;p2"/>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Blue">
  <p:cSld name="Seize — Blue">
    <p:bg>
      <p:bgPr>
        <a:solidFill>
          <a:schemeClr val="accent2"/>
        </a:solidFill>
      </p:bgPr>
    </p:bg>
    <p:spTree>
      <p:nvGrpSpPr>
        <p:cNvPr id="54" name="Shape 54"/>
        <p:cNvGrpSpPr/>
        <p:nvPr/>
      </p:nvGrpSpPr>
      <p:grpSpPr>
        <a:xfrm>
          <a:off x="0" y="0"/>
          <a:ext cx="0" cy="0"/>
          <a:chOff x="0" y="0"/>
          <a:chExt cx="0" cy="0"/>
        </a:xfrm>
      </p:grpSpPr>
      <p:sp>
        <p:nvSpPr>
          <p:cNvPr id="55" name="Google Shape;55;p13"/>
          <p:cNvSpPr txBox="1"/>
          <p:nvPr>
            <p:ph type="ctrTitle"/>
          </p:nvPr>
        </p:nvSpPr>
        <p:spPr>
          <a:xfrm>
            <a:off x="1009957" y="2069571"/>
            <a:ext cx="7121700" cy="10044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2600"/>
              <a:buFont typeface="Poppins Medium"/>
              <a:buNone/>
              <a:defRPr b="0" i="0" sz="26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13"/>
          <p:cNvSpPr/>
          <p:nvPr/>
        </p:nvSpPr>
        <p:spPr>
          <a:xfrm>
            <a:off x="2770632" y="771525"/>
            <a:ext cx="3600450" cy="360045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57" name="Google Shape;57;p13"/>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Red">
  <p:cSld name="Voice — Red">
    <p:bg>
      <p:bgPr>
        <a:solidFill>
          <a:schemeClr val="accent1"/>
        </a:solidFill>
      </p:bgPr>
    </p:bg>
    <p:spTree>
      <p:nvGrpSpPr>
        <p:cNvPr id="58" name="Shape 58"/>
        <p:cNvGrpSpPr/>
        <p:nvPr/>
      </p:nvGrpSpPr>
      <p:grpSpPr>
        <a:xfrm>
          <a:off x="0" y="0"/>
          <a:ext cx="0" cy="0"/>
          <a:chOff x="0" y="0"/>
          <a:chExt cx="0" cy="0"/>
        </a:xfrm>
      </p:grpSpPr>
      <p:sp>
        <p:nvSpPr>
          <p:cNvPr id="59" name="Google Shape;59;p14"/>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txBox="1"/>
          <p:nvPr>
            <p:ph type="ctrTitle"/>
          </p:nvPr>
        </p:nvSpPr>
        <p:spPr>
          <a:xfrm>
            <a:off x="1215009" y="2098327"/>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Medium"/>
              <a:buNone/>
              <a:defRPr b="0" i="0" sz="32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Red">
  <p:cSld name="Seize — Red">
    <p:bg>
      <p:bgPr>
        <a:solidFill>
          <a:schemeClr val="accent1"/>
        </a:solidFill>
      </p:bgPr>
    </p:bg>
    <p:spTree>
      <p:nvGrpSpPr>
        <p:cNvPr id="61" name="Shape 61"/>
        <p:cNvGrpSpPr/>
        <p:nvPr/>
      </p:nvGrpSpPr>
      <p:grpSpPr>
        <a:xfrm>
          <a:off x="0" y="0"/>
          <a:ext cx="0" cy="0"/>
          <a:chOff x="0" y="0"/>
          <a:chExt cx="0" cy="0"/>
        </a:xfrm>
      </p:grpSpPr>
      <p:sp>
        <p:nvSpPr>
          <p:cNvPr id="62" name="Google Shape;62;p15"/>
          <p:cNvSpPr txBox="1"/>
          <p:nvPr>
            <p:ph type="ctrTitle"/>
          </p:nvPr>
        </p:nvSpPr>
        <p:spPr>
          <a:xfrm>
            <a:off x="1009957" y="2069571"/>
            <a:ext cx="7121700" cy="10044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2600"/>
              <a:buFont typeface="Poppins Medium"/>
              <a:buNone/>
              <a:defRPr b="0" i="0" sz="26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5"/>
          <p:cNvSpPr/>
          <p:nvPr/>
        </p:nvSpPr>
        <p:spPr>
          <a:xfrm>
            <a:off x="2770632" y="771525"/>
            <a:ext cx="3600450" cy="360045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64" name="Google Shape;64;p1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Black">
  <p:cSld name="Voice — Black">
    <p:bg>
      <p:bgPr>
        <a:solidFill>
          <a:schemeClr val="dk1"/>
        </a:solidFill>
      </p:bgPr>
    </p:bg>
    <p:spTree>
      <p:nvGrpSpPr>
        <p:cNvPr id="65" name="Shape 65"/>
        <p:cNvGrpSpPr/>
        <p:nvPr/>
      </p:nvGrpSpPr>
      <p:grpSpPr>
        <a:xfrm>
          <a:off x="0" y="0"/>
          <a:ext cx="0" cy="0"/>
          <a:chOff x="0" y="0"/>
          <a:chExt cx="0" cy="0"/>
        </a:xfrm>
      </p:grpSpPr>
      <p:sp>
        <p:nvSpPr>
          <p:cNvPr id="66" name="Google Shape;66;p16"/>
          <p:cNvSpPr txBox="1"/>
          <p:nvPr>
            <p:ph type="ctrTitle"/>
          </p:nvPr>
        </p:nvSpPr>
        <p:spPr>
          <a:xfrm>
            <a:off x="1215009" y="2098327"/>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Medium"/>
              <a:buNone/>
              <a:defRPr b="0" i="0" sz="32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Blue">
  <p:cSld name="Voice — Blue">
    <p:bg>
      <p:bgPr>
        <a:solidFill>
          <a:schemeClr val="accent2"/>
        </a:solidFill>
      </p:bgPr>
    </p:bg>
    <p:spTree>
      <p:nvGrpSpPr>
        <p:cNvPr id="68" name="Shape 68"/>
        <p:cNvGrpSpPr/>
        <p:nvPr/>
      </p:nvGrpSpPr>
      <p:grpSpPr>
        <a:xfrm>
          <a:off x="0" y="0"/>
          <a:ext cx="0" cy="0"/>
          <a:chOff x="0" y="0"/>
          <a:chExt cx="0" cy="0"/>
        </a:xfrm>
      </p:grpSpPr>
      <p:sp>
        <p:nvSpPr>
          <p:cNvPr id="69" name="Google Shape;69;p17"/>
          <p:cNvSpPr txBox="1"/>
          <p:nvPr>
            <p:ph type="ctrTitle"/>
          </p:nvPr>
        </p:nvSpPr>
        <p:spPr>
          <a:xfrm>
            <a:off x="1215009" y="2098327"/>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Medium"/>
              <a:buNone/>
              <a:defRPr b="0" i="0" sz="32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2 — Black">
  <p:cSld name="Voice 2 — Black">
    <p:bg>
      <p:bgPr>
        <a:solidFill>
          <a:schemeClr val="dk1"/>
        </a:solidFill>
      </p:bgPr>
    </p:bg>
    <p:spTree>
      <p:nvGrpSpPr>
        <p:cNvPr id="71" name="Shape 71"/>
        <p:cNvGrpSpPr/>
        <p:nvPr/>
      </p:nvGrpSpPr>
      <p:grpSpPr>
        <a:xfrm>
          <a:off x="0" y="0"/>
          <a:ext cx="0" cy="0"/>
          <a:chOff x="0" y="0"/>
          <a:chExt cx="0" cy="0"/>
        </a:xfrm>
      </p:grpSpPr>
      <p:sp>
        <p:nvSpPr>
          <p:cNvPr id="72" name="Google Shape;72;p18"/>
          <p:cNvSpPr txBox="1"/>
          <p:nvPr>
            <p:ph type="ctrTitle"/>
          </p:nvPr>
        </p:nvSpPr>
        <p:spPr>
          <a:xfrm>
            <a:off x="1215009" y="1133688"/>
            <a:ext cx="6714000" cy="2876100"/>
          </a:xfrm>
          <a:prstGeom prst="rect">
            <a:avLst/>
          </a:prstGeom>
          <a:noFill/>
          <a:ln>
            <a:noFill/>
          </a:ln>
        </p:spPr>
        <p:txBody>
          <a:bodyPr anchorCtr="0" anchor="ctr" bIns="0" lIns="0" spcFirstLastPara="1" rIns="0" wrap="square" tIns="0">
            <a:noAutofit/>
          </a:bodyPr>
          <a:lstStyle>
            <a:lvl1pPr lvl="0" algn="ctr">
              <a:lnSpc>
                <a:spcPct val="120000"/>
              </a:lnSpc>
              <a:spcBef>
                <a:spcPts val="0"/>
              </a:spcBef>
              <a:spcAft>
                <a:spcPts val="0"/>
              </a:spcAft>
              <a:buClr>
                <a:schemeClr val="lt1"/>
              </a:buClr>
              <a:buSzPts val="2300"/>
              <a:buFont typeface="Poppins"/>
              <a:buNone/>
              <a:defRPr b="0" i="0" sz="23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8"/>
          <p:cNvSpPr/>
          <p:nvPr/>
        </p:nvSpPr>
        <p:spPr>
          <a:xfrm>
            <a:off x="1098423" y="0"/>
            <a:ext cx="6947154" cy="5143500"/>
          </a:xfrm>
          <a:custGeom>
            <a:rect b="b" l="l" r="r" t="t"/>
            <a:pathLst>
              <a:path extrusionOk="0" h="6858000" w="9262872">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74" name="Google Shape;74;p18"/>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2 — Red">
  <p:cSld name="Voice 2 — Red">
    <p:bg>
      <p:bgPr>
        <a:solidFill>
          <a:schemeClr val="accent1"/>
        </a:solidFill>
      </p:bgPr>
    </p:bg>
    <p:spTree>
      <p:nvGrpSpPr>
        <p:cNvPr id="75" name="Shape 75"/>
        <p:cNvGrpSpPr/>
        <p:nvPr/>
      </p:nvGrpSpPr>
      <p:grpSpPr>
        <a:xfrm>
          <a:off x="0" y="0"/>
          <a:ext cx="0" cy="0"/>
          <a:chOff x="0" y="0"/>
          <a:chExt cx="0" cy="0"/>
        </a:xfrm>
      </p:grpSpPr>
      <p:sp>
        <p:nvSpPr>
          <p:cNvPr id="76" name="Google Shape;76;p19"/>
          <p:cNvSpPr txBox="1"/>
          <p:nvPr>
            <p:ph type="ctrTitle"/>
          </p:nvPr>
        </p:nvSpPr>
        <p:spPr>
          <a:xfrm>
            <a:off x="1215009" y="1133688"/>
            <a:ext cx="6714000" cy="2876100"/>
          </a:xfrm>
          <a:prstGeom prst="rect">
            <a:avLst/>
          </a:prstGeom>
          <a:noFill/>
          <a:ln>
            <a:noFill/>
          </a:ln>
        </p:spPr>
        <p:txBody>
          <a:bodyPr anchorCtr="0" anchor="ctr" bIns="0" lIns="0" spcFirstLastPara="1" rIns="0" wrap="square" tIns="0">
            <a:noAutofit/>
          </a:bodyPr>
          <a:lstStyle>
            <a:lvl1pPr lvl="0" algn="ctr">
              <a:lnSpc>
                <a:spcPct val="120000"/>
              </a:lnSpc>
              <a:spcBef>
                <a:spcPts val="0"/>
              </a:spcBef>
              <a:spcAft>
                <a:spcPts val="0"/>
              </a:spcAft>
              <a:buClr>
                <a:schemeClr val="lt1"/>
              </a:buClr>
              <a:buSzPts val="2300"/>
              <a:buFont typeface="Poppins"/>
              <a:buNone/>
              <a:defRPr b="0" i="0" sz="23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9"/>
          <p:cNvSpPr/>
          <p:nvPr/>
        </p:nvSpPr>
        <p:spPr>
          <a:xfrm>
            <a:off x="1098423" y="0"/>
            <a:ext cx="6947154" cy="5143500"/>
          </a:xfrm>
          <a:custGeom>
            <a:rect b="b" l="l" r="r" t="t"/>
            <a:pathLst>
              <a:path extrusionOk="0" h="6858000" w="9262872">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78" name="Google Shape;78;p19"/>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2 — Blue">
  <p:cSld name="Voice 2 — Blue">
    <p:bg>
      <p:bgPr>
        <a:solidFill>
          <a:schemeClr val="accent2"/>
        </a:solidFill>
      </p:bgPr>
    </p:bg>
    <p:spTree>
      <p:nvGrpSpPr>
        <p:cNvPr id="79" name="Shape 79"/>
        <p:cNvGrpSpPr/>
        <p:nvPr/>
      </p:nvGrpSpPr>
      <p:grpSpPr>
        <a:xfrm>
          <a:off x="0" y="0"/>
          <a:ext cx="0" cy="0"/>
          <a:chOff x="0" y="0"/>
          <a:chExt cx="0" cy="0"/>
        </a:xfrm>
      </p:grpSpPr>
      <p:sp>
        <p:nvSpPr>
          <p:cNvPr id="80" name="Google Shape;80;p20"/>
          <p:cNvSpPr txBox="1"/>
          <p:nvPr>
            <p:ph type="ctrTitle"/>
          </p:nvPr>
        </p:nvSpPr>
        <p:spPr>
          <a:xfrm>
            <a:off x="1215009" y="1133688"/>
            <a:ext cx="6714000" cy="2876100"/>
          </a:xfrm>
          <a:prstGeom prst="rect">
            <a:avLst/>
          </a:prstGeom>
          <a:noFill/>
          <a:ln>
            <a:noFill/>
          </a:ln>
        </p:spPr>
        <p:txBody>
          <a:bodyPr anchorCtr="0" anchor="ctr" bIns="0" lIns="0" spcFirstLastPara="1" rIns="0" wrap="square" tIns="0">
            <a:noAutofit/>
          </a:bodyPr>
          <a:lstStyle>
            <a:lvl1pPr lvl="0" algn="ctr">
              <a:lnSpc>
                <a:spcPct val="120000"/>
              </a:lnSpc>
              <a:spcBef>
                <a:spcPts val="0"/>
              </a:spcBef>
              <a:spcAft>
                <a:spcPts val="0"/>
              </a:spcAft>
              <a:buClr>
                <a:schemeClr val="lt1"/>
              </a:buClr>
              <a:buSzPts val="2300"/>
              <a:buFont typeface="Poppins"/>
              <a:buNone/>
              <a:defRPr b="0" i="0" sz="23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20"/>
          <p:cNvSpPr/>
          <p:nvPr/>
        </p:nvSpPr>
        <p:spPr>
          <a:xfrm>
            <a:off x="1098423" y="0"/>
            <a:ext cx="6947154" cy="5143500"/>
          </a:xfrm>
          <a:custGeom>
            <a:rect b="b" l="l" r="r" t="t"/>
            <a:pathLst>
              <a:path extrusionOk="0" h="6858000" w="9262872">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82" name="Google Shape;82;p20"/>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 Black">
  <p:cSld name="Campaign — Black">
    <p:bg>
      <p:bgPr>
        <a:solidFill>
          <a:schemeClr val="dk1"/>
        </a:solidFill>
      </p:bgPr>
    </p:bg>
    <p:spTree>
      <p:nvGrpSpPr>
        <p:cNvPr id="83" name="Shape 83"/>
        <p:cNvGrpSpPr/>
        <p:nvPr/>
      </p:nvGrpSpPr>
      <p:grpSpPr>
        <a:xfrm>
          <a:off x="0" y="0"/>
          <a:ext cx="0" cy="0"/>
          <a:chOff x="0" y="0"/>
          <a:chExt cx="0" cy="0"/>
        </a:xfrm>
      </p:grpSpPr>
      <p:sp>
        <p:nvSpPr>
          <p:cNvPr id="84" name="Google Shape;84;p21"/>
          <p:cNvSpPr/>
          <p:nvPr/>
        </p:nvSpPr>
        <p:spPr>
          <a:xfrm>
            <a:off x="4482847" y="1943181"/>
            <a:ext cx="178308" cy="181188"/>
          </a:xfrm>
          <a:custGeom>
            <a:rect b="b" l="l" r="r" t="t"/>
            <a:pathLst>
              <a:path extrusionOk="0" h="241584" w="23774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85" name="Google Shape;85;p21"/>
          <p:cNvSpPr txBox="1"/>
          <p:nvPr>
            <p:ph type="ctrTitle"/>
          </p:nvPr>
        </p:nvSpPr>
        <p:spPr>
          <a:xfrm>
            <a:off x="1215010" y="2322926"/>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a:buNone/>
              <a:defRPr b="0" i="0" sz="32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2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 Red">
  <p:cSld name="Campaign — Red">
    <p:bg>
      <p:bgPr>
        <a:solidFill>
          <a:schemeClr val="accent1"/>
        </a:solidFill>
      </p:bgPr>
    </p:bg>
    <p:spTree>
      <p:nvGrpSpPr>
        <p:cNvPr id="87" name="Shape 87"/>
        <p:cNvGrpSpPr/>
        <p:nvPr/>
      </p:nvGrpSpPr>
      <p:grpSpPr>
        <a:xfrm>
          <a:off x="0" y="0"/>
          <a:ext cx="0" cy="0"/>
          <a:chOff x="0" y="0"/>
          <a:chExt cx="0" cy="0"/>
        </a:xfrm>
      </p:grpSpPr>
      <p:sp>
        <p:nvSpPr>
          <p:cNvPr id="88" name="Google Shape;88;p22"/>
          <p:cNvSpPr/>
          <p:nvPr/>
        </p:nvSpPr>
        <p:spPr>
          <a:xfrm>
            <a:off x="4482847" y="1943181"/>
            <a:ext cx="178308" cy="181188"/>
          </a:xfrm>
          <a:custGeom>
            <a:rect b="b" l="l" r="r" t="t"/>
            <a:pathLst>
              <a:path extrusionOk="0" h="241584" w="23774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89" name="Google Shape;89;p22"/>
          <p:cNvSpPr txBox="1"/>
          <p:nvPr>
            <p:ph type="ctrTitle"/>
          </p:nvPr>
        </p:nvSpPr>
        <p:spPr>
          <a:xfrm>
            <a:off x="1215010" y="2322926"/>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a:buNone/>
              <a:defRPr b="0" i="0" sz="32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22"/>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Black 2 lines" type="title">
  <p:cSld name="TITLE">
    <p:bg>
      <p:bgPr>
        <a:solidFill>
          <a:schemeClr val="dk1"/>
        </a:solidFill>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514483" y="2076950"/>
            <a:ext cx="8115000" cy="15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000"/>
              <a:buFont typeface="Poppins SemiBold"/>
              <a:buNone/>
              <a:defRPr b="0" i="0" sz="1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3"/>
          <p:cNvSpPr txBox="1"/>
          <p:nvPr>
            <p:ph idx="1" type="subTitle"/>
          </p:nvPr>
        </p:nvSpPr>
        <p:spPr>
          <a:xfrm>
            <a:off x="514483" y="2304999"/>
            <a:ext cx="8115000" cy="8610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2600"/>
              <a:buFont typeface="Poppins"/>
              <a:buNone/>
              <a:defRPr b="0" i="0" sz="2600">
                <a:solidFill>
                  <a:schemeClr val="lt1"/>
                </a:solidFill>
                <a:latin typeface="Poppins"/>
                <a:ea typeface="Poppins"/>
                <a:cs typeface="Poppins"/>
                <a:sym typeface="Poppins"/>
              </a:defRPr>
            </a:lvl1pPr>
            <a:lvl2pPr lvl="1" algn="ctr">
              <a:lnSpc>
                <a:spcPct val="157142"/>
              </a:lnSpc>
              <a:spcBef>
                <a:spcPts val="400"/>
              </a:spcBef>
              <a:spcAft>
                <a:spcPts val="0"/>
              </a:spcAft>
              <a:buClr>
                <a:srgbClr val="888888"/>
              </a:buClr>
              <a:buSzPts val="1100"/>
              <a:buNone/>
              <a:defRPr>
                <a:solidFill>
                  <a:srgbClr val="888888"/>
                </a:solidFill>
              </a:defRPr>
            </a:lvl2pPr>
            <a:lvl3pPr lvl="2" algn="ctr">
              <a:lnSpc>
                <a:spcPct val="157142"/>
              </a:lnSpc>
              <a:spcBef>
                <a:spcPts val="400"/>
              </a:spcBef>
              <a:spcAft>
                <a:spcPts val="0"/>
              </a:spcAft>
              <a:buClr>
                <a:srgbClr val="888888"/>
              </a:buClr>
              <a:buSzPts val="1100"/>
              <a:buNone/>
              <a:defRPr>
                <a:solidFill>
                  <a:srgbClr val="888888"/>
                </a:solidFill>
              </a:defRPr>
            </a:lvl3pPr>
            <a:lvl4pPr lvl="3" algn="ctr">
              <a:lnSpc>
                <a:spcPct val="157142"/>
              </a:lnSpc>
              <a:spcBef>
                <a:spcPts val="400"/>
              </a:spcBef>
              <a:spcAft>
                <a:spcPts val="0"/>
              </a:spcAft>
              <a:buClr>
                <a:srgbClr val="888888"/>
              </a:buClr>
              <a:buSzPts val="1100"/>
              <a:buNone/>
              <a:defRPr>
                <a:solidFill>
                  <a:srgbClr val="888888"/>
                </a:solidFill>
              </a:defRPr>
            </a:lvl4pPr>
            <a:lvl5pPr lvl="4" algn="ctr">
              <a:lnSpc>
                <a:spcPct val="157142"/>
              </a:lnSpc>
              <a:spcBef>
                <a:spcPts val="400"/>
              </a:spcBef>
              <a:spcAft>
                <a:spcPts val="0"/>
              </a:spcAft>
              <a:buClr>
                <a:srgbClr val="888888"/>
              </a:buClr>
              <a:buSzPts val="1100"/>
              <a:buNone/>
              <a:defRPr>
                <a:solidFill>
                  <a:srgbClr val="888888"/>
                </a:solidFill>
              </a:defRPr>
            </a:lvl5pPr>
            <a:lvl6pPr lvl="5" algn="ctr">
              <a:lnSpc>
                <a:spcPct val="90000"/>
              </a:lnSpc>
              <a:spcBef>
                <a:spcPts val="400"/>
              </a:spcBef>
              <a:spcAft>
                <a:spcPts val="0"/>
              </a:spcAft>
              <a:buClr>
                <a:srgbClr val="888888"/>
              </a:buClr>
              <a:buSzPts val="1400"/>
              <a:buNone/>
              <a:defRPr>
                <a:solidFill>
                  <a:srgbClr val="888888"/>
                </a:solidFill>
              </a:defRPr>
            </a:lvl6pPr>
            <a:lvl7pPr lvl="6" algn="ctr">
              <a:lnSpc>
                <a:spcPct val="90000"/>
              </a:lnSpc>
              <a:spcBef>
                <a:spcPts val="400"/>
              </a:spcBef>
              <a:spcAft>
                <a:spcPts val="0"/>
              </a:spcAft>
              <a:buClr>
                <a:srgbClr val="888888"/>
              </a:buClr>
              <a:buSzPts val="1400"/>
              <a:buNone/>
              <a:defRPr>
                <a:solidFill>
                  <a:srgbClr val="888888"/>
                </a:solidFill>
              </a:defRPr>
            </a:lvl7pPr>
            <a:lvl8pPr lvl="7" algn="ctr">
              <a:lnSpc>
                <a:spcPct val="90000"/>
              </a:lnSpc>
              <a:spcBef>
                <a:spcPts val="400"/>
              </a:spcBef>
              <a:spcAft>
                <a:spcPts val="0"/>
              </a:spcAft>
              <a:buClr>
                <a:srgbClr val="888888"/>
              </a:buClr>
              <a:buSzPts val="1400"/>
              <a:buNone/>
              <a:defRPr>
                <a:solidFill>
                  <a:srgbClr val="888888"/>
                </a:solidFill>
              </a:defRPr>
            </a:lvl8pPr>
            <a:lvl9pPr lvl="8" algn="ctr">
              <a:lnSpc>
                <a:spcPct val="90000"/>
              </a:lnSpc>
              <a:spcBef>
                <a:spcPts val="400"/>
              </a:spcBef>
              <a:spcAft>
                <a:spcPts val="0"/>
              </a:spcAft>
              <a:buClr>
                <a:srgbClr val="888888"/>
              </a:buClr>
              <a:buSzPts val="1400"/>
              <a:buNone/>
              <a:defRPr>
                <a:solidFill>
                  <a:srgbClr val="888888"/>
                </a:solidFill>
              </a:defRPr>
            </a:lvl9pPr>
          </a:lstStyle>
          <a:p/>
        </p:txBody>
      </p:sp>
      <p:sp>
        <p:nvSpPr>
          <p:cNvPr id="15" name="Google Shape;15;p3"/>
          <p:cNvSpPr/>
          <p:nvPr/>
        </p:nvSpPr>
        <p:spPr>
          <a:xfrm>
            <a:off x="7842402" y="1"/>
            <a:ext cx="787209" cy="5143499"/>
          </a:xfrm>
          <a:custGeom>
            <a:rect b="b" l="l" r="r" t="t"/>
            <a:pathLst>
              <a:path extrusionOk="0" h="6857998" w="1049612">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16" name="Google Shape;16;p3"/>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 Blue">
  <p:cSld name="Campaign — Blue">
    <p:bg>
      <p:bgPr>
        <a:solidFill>
          <a:schemeClr val="accent2"/>
        </a:solidFill>
      </p:bgPr>
    </p:bg>
    <p:spTree>
      <p:nvGrpSpPr>
        <p:cNvPr id="91" name="Shape 91"/>
        <p:cNvGrpSpPr/>
        <p:nvPr/>
      </p:nvGrpSpPr>
      <p:grpSpPr>
        <a:xfrm>
          <a:off x="0" y="0"/>
          <a:ext cx="0" cy="0"/>
          <a:chOff x="0" y="0"/>
          <a:chExt cx="0" cy="0"/>
        </a:xfrm>
      </p:grpSpPr>
      <p:sp>
        <p:nvSpPr>
          <p:cNvPr id="92" name="Google Shape;92;p23"/>
          <p:cNvSpPr/>
          <p:nvPr/>
        </p:nvSpPr>
        <p:spPr>
          <a:xfrm>
            <a:off x="4482847" y="1943181"/>
            <a:ext cx="178308" cy="181188"/>
          </a:xfrm>
          <a:custGeom>
            <a:rect b="b" l="l" r="r" t="t"/>
            <a:pathLst>
              <a:path extrusionOk="0" h="241584" w="23774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93" name="Google Shape;93;p23"/>
          <p:cNvSpPr txBox="1"/>
          <p:nvPr>
            <p:ph type="ctrTitle"/>
          </p:nvPr>
        </p:nvSpPr>
        <p:spPr>
          <a:xfrm>
            <a:off x="1215010" y="2322926"/>
            <a:ext cx="6714000" cy="9468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3200"/>
              <a:buFont typeface="Poppins"/>
              <a:buNone/>
              <a:defRPr b="0" i="0" sz="3200" cap="none">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23"/>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Black">
  <p:cSld name="Seize — Black">
    <p:bg>
      <p:bgPr>
        <a:solidFill>
          <a:srgbClr val="262626"/>
        </a:solidFill>
      </p:bgPr>
    </p:bg>
    <p:spTree>
      <p:nvGrpSpPr>
        <p:cNvPr id="95" name="Shape 95"/>
        <p:cNvGrpSpPr/>
        <p:nvPr/>
      </p:nvGrpSpPr>
      <p:grpSpPr>
        <a:xfrm>
          <a:off x="0" y="0"/>
          <a:ext cx="0" cy="0"/>
          <a:chOff x="0" y="0"/>
          <a:chExt cx="0" cy="0"/>
        </a:xfrm>
      </p:grpSpPr>
      <p:sp>
        <p:nvSpPr>
          <p:cNvPr id="96" name="Google Shape;96;p24"/>
          <p:cNvSpPr txBox="1"/>
          <p:nvPr>
            <p:ph type="ctrTitle"/>
          </p:nvPr>
        </p:nvSpPr>
        <p:spPr>
          <a:xfrm>
            <a:off x="1009957" y="2069571"/>
            <a:ext cx="7121700" cy="1004400"/>
          </a:xfrm>
          <a:prstGeom prst="rect">
            <a:avLst/>
          </a:prstGeom>
          <a:noFill/>
          <a:ln>
            <a:noFill/>
          </a:ln>
        </p:spPr>
        <p:txBody>
          <a:bodyPr anchorCtr="0" anchor="ctr" bIns="0" lIns="0" spcFirstLastPara="1" rIns="0" wrap="square" tIns="0">
            <a:noAutofit/>
          </a:bodyPr>
          <a:lstStyle>
            <a:lvl1pPr lvl="0" algn="ctr">
              <a:lnSpc>
                <a:spcPct val="110000"/>
              </a:lnSpc>
              <a:spcBef>
                <a:spcPts val="0"/>
              </a:spcBef>
              <a:spcAft>
                <a:spcPts val="0"/>
              </a:spcAft>
              <a:buClr>
                <a:schemeClr val="lt1"/>
              </a:buClr>
              <a:buSzPts val="2600"/>
              <a:buFont typeface="Poppins Medium"/>
              <a:buNone/>
              <a:defRPr b="0" i="0" sz="260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4"/>
          <p:cNvSpPr/>
          <p:nvPr/>
        </p:nvSpPr>
        <p:spPr>
          <a:xfrm>
            <a:off x="2770632" y="771525"/>
            <a:ext cx="3600450" cy="360045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98" name="Google Shape;98;p24"/>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3" name="Shape 103"/>
        <p:cNvGrpSpPr/>
        <p:nvPr/>
      </p:nvGrpSpPr>
      <p:grpSpPr>
        <a:xfrm>
          <a:off x="0" y="0"/>
          <a:ext cx="0" cy="0"/>
          <a:chOff x="0" y="0"/>
          <a:chExt cx="0" cy="0"/>
        </a:xfrm>
      </p:grpSpPr>
      <p:sp>
        <p:nvSpPr>
          <p:cNvPr id="104" name="Google Shape;104;p2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Image Right Option 1">
  <p:cSld name="One Column: Image Right Option 1">
    <p:spTree>
      <p:nvGrpSpPr>
        <p:cNvPr id="105" name="Shape 105"/>
        <p:cNvGrpSpPr/>
        <p:nvPr/>
      </p:nvGrpSpPr>
      <p:grpSpPr>
        <a:xfrm>
          <a:off x="0" y="0"/>
          <a:ext cx="0" cy="0"/>
          <a:chOff x="0" y="0"/>
          <a:chExt cx="0" cy="0"/>
        </a:xfrm>
      </p:grpSpPr>
      <p:sp>
        <p:nvSpPr>
          <p:cNvPr id="106" name="Google Shape;106;p27"/>
          <p:cNvSpPr txBox="1"/>
          <p:nvPr>
            <p:ph type="title"/>
          </p:nvPr>
        </p:nvSpPr>
        <p:spPr>
          <a:xfrm>
            <a:off x="514350" y="514350"/>
            <a:ext cx="1803600" cy="5280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27"/>
          <p:cNvSpPr txBox="1"/>
          <p:nvPr>
            <p:ph idx="1" type="body"/>
          </p:nvPr>
        </p:nvSpPr>
        <p:spPr>
          <a:xfrm>
            <a:off x="514350" y="1299755"/>
            <a:ext cx="1803600" cy="332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7"/>
          <p:cNvSpPr/>
          <p:nvPr>
            <p:ph idx="2" type="pic"/>
          </p:nvPr>
        </p:nvSpPr>
        <p:spPr>
          <a:xfrm>
            <a:off x="2614860" y="0"/>
            <a:ext cx="6529200" cy="5143500"/>
          </a:xfrm>
          <a:prstGeom prst="rect">
            <a:avLst/>
          </a:prstGeom>
          <a:solidFill>
            <a:srgbClr val="C1C1C1"/>
          </a:solidFill>
          <a:ln>
            <a:noFill/>
          </a:ln>
        </p:spPr>
      </p:sp>
      <p:sp>
        <p:nvSpPr>
          <p:cNvPr id="109" name="Google Shape;109;p2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Image Right Option 2">
  <p:cSld name="One Column: Image Right Option 2">
    <p:spTree>
      <p:nvGrpSpPr>
        <p:cNvPr id="110" name="Shape 110"/>
        <p:cNvGrpSpPr/>
        <p:nvPr/>
      </p:nvGrpSpPr>
      <p:grpSpPr>
        <a:xfrm>
          <a:off x="0" y="0"/>
          <a:ext cx="0" cy="0"/>
          <a:chOff x="0" y="0"/>
          <a:chExt cx="0" cy="0"/>
        </a:xfrm>
      </p:grpSpPr>
      <p:sp>
        <p:nvSpPr>
          <p:cNvPr id="111" name="Google Shape;111;p28"/>
          <p:cNvSpPr/>
          <p:nvPr>
            <p:ph idx="2" type="pic"/>
          </p:nvPr>
        </p:nvSpPr>
        <p:spPr>
          <a:xfrm>
            <a:off x="2335077" y="0"/>
            <a:ext cx="6808800" cy="5143500"/>
          </a:xfrm>
          <a:prstGeom prst="rect">
            <a:avLst/>
          </a:prstGeom>
          <a:solidFill>
            <a:srgbClr val="C1C1C1"/>
          </a:solidFill>
          <a:ln>
            <a:noFill/>
          </a:ln>
        </p:spPr>
      </p:sp>
      <p:sp>
        <p:nvSpPr>
          <p:cNvPr id="112" name="Google Shape;112;p28"/>
          <p:cNvSpPr txBox="1"/>
          <p:nvPr>
            <p:ph type="title"/>
          </p:nvPr>
        </p:nvSpPr>
        <p:spPr>
          <a:xfrm>
            <a:off x="514350" y="2516886"/>
            <a:ext cx="1803600" cy="5280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28"/>
          <p:cNvSpPr txBox="1"/>
          <p:nvPr>
            <p:ph idx="1" type="body"/>
          </p:nvPr>
        </p:nvSpPr>
        <p:spPr>
          <a:xfrm>
            <a:off x="514350" y="3302290"/>
            <a:ext cx="1803600" cy="13287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28"/>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Full Image">
  <p:cSld name="One Column: Full Image">
    <p:spTree>
      <p:nvGrpSpPr>
        <p:cNvPr id="115" name="Shape 115"/>
        <p:cNvGrpSpPr/>
        <p:nvPr/>
      </p:nvGrpSpPr>
      <p:grpSpPr>
        <a:xfrm>
          <a:off x="0" y="0"/>
          <a:ext cx="0" cy="0"/>
          <a:chOff x="0" y="0"/>
          <a:chExt cx="0" cy="0"/>
        </a:xfrm>
      </p:grpSpPr>
      <p:sp>
        <p:nvSpPr>
          <p:cNvPr id="116" name="Google Shape;116;p29"/>
          <p:cNvSpPr/>
          <p:nvPr>
            <p:ph idx="2" type="pic"/>
          </p:nvPr>
        </p:nvSpPr>
        <p:spPr>
          <a:xfrm>
            <a:off x="2286" y="0"/>
            <a:ext cx="9141600" cy="5143500"/>
          </a:xfrm>
          <a:prstGeom prst="rect">
            <a:avLst/>
          </a:prstGeom>
          <a:solidFill>
            <a:srgbClr val="C1C1C1"/>
          </a:solidFill>
          <a:ln>
            <a:noFill/>
          </a:ln>
        </p:spPr>
      </p:sp>
      <p:sp>
        <p:nvSpPr>
          <p:cNvPr id="117" name="Google Shape;117;p29"/>
          <p:cNvSpPr txBox="1"/>
          <p:nvPr>
            <p:ph type="title"/>
          </p:nvPr>
        </p:nvSpPr>
        <p:spPr>
          <a:xfrm>
            <a:off x="514350" y="514350"/>
            <a:ext cx="1803600" cy="5280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9"/>
          <p:cNvSpPr txBox="1"/>
          <p:nvPr>
            <p:ph idx="1" type="body"/>
          </p:nvPr>
        </p:nvSpPr>
        <p:spPr>
          <a:xfrm>
            <a:off x="514350" y="1299755"/>
            <a:ext cx="1803600" cy="332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9"/>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Image Left">
  <p:cSld name="One Column: Image Left">
    <p:spTree>
      <p:nvGrpSpPr>
        <p:cNvPr id="120" name="Shape 120"/>
        <p:cNvGrpSpPr/>
        <p:nvPr/>
      </p:nvGrpSpPr>
      <p:grpSpPr>
        <a:xfrm>
          <a:off x="0" y="0"/>
          <a:ext cx="0" cy="0"/>
          <a:chOff x="0" y="0"/>
          <a:chExt cx="0" cy="0"/>
        </a:xfrm>
      </p:grpSpPr>
      <p:sp>
        <p:nvSpPr>
          <p:cNvPr id="121" name="Google Shape;121;p30"/>
          <p:cNvSpPr/>
          <p:nvPr>
            <p:ph idx="2" type="pic"/>
          </p:nvPr>
        </p:nvSpPr>
        <p:spPr>
          <a:xfrm>
            <a:off x="0" y="0"/>
            <a:ext cx="4430400" cy="5143500"/>
          </a:xfrm>
          <a:prstGeom prst="rect">
            <a:avLst/>
          </a:prstGeom>
          <a:solidFill>
            <a:srgbClr val="C1C1C1"/>
          </a:solidFill>
          <a:ln>
            <a:noFill/>
          </a:ln>
        </p:spPr>
      </p:sp>
      <p:sp>
        <p:nvSpPr>
          <p:cNvPr id="122" name="Google Shape;122;p30"/>
          <p:cNvSpPr txBox="1"/>
          <p:nvPr>
            <p:ph type="title"/>
          </p:nvPr>
        </p:nvSpPr>
        <p:spPr>
          <a:xfrm>
            <a:off x="4711446" y="665226"/>
            <a:ext cx="3915900" cy="8562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30"/>
          <p:cNvSpPr txBox="1"/>
          <p:nvPr>
            <p:ph idx="1" type="body"/>
          </p:nvPr>
        </p:nvSpPr>
        <p:spPr>
          <a:xfrm>
            <a:off x="4711446" y="1778809"/>
            <a:ext cx="3915900" cy="269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30"/>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Left">
  <p:cSld name="Half circle image: Image Left">
    <p:spTree>
      <p:nvGrpSpPr>
        <p:cNvPr id="125" name="Shape 125"/>
        <p:cNvGrpSpPr/>
        <p:nvPr/>
      </p:nvGrpSpPr>
      <p:grpSpPr>
        <a:xfrm>
          <a:off x="0" y="0"/>
          <a:ext cx="0" cy="0"/>
          <a:chOff x="0" y="0"/>
          <a:chExt cx="0" cy="0"/>
        </a:xfrm>
      </p:grpSpPr>
      <p:sp>
        <p:nvSpPr>
          <p:cNvPr id="126" name="Google Shape;126;p3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31"/>
          <p:cNvSpPr/>
          <p:nvPr>
            <p:ph idx="2" type="pic"/>
          </p:nvPr>
        </p:nvSpPr>
        <p:spPr>
          <a:xfrm>
            <a:off x="0" y="0"/>
            <a:ext cx="4432500" cy="5143500"/>
          </a:xfrm>
          <a:prstGeom prst="rect">
            <a:avLst/>
          </a:prstGeom>
          <a:solidFill>
            <a:srgbClr val="C1C1C1"/>
          </a:solidFill>
          <a:ln>
            <a:noFill/>
          </a:ln>
        </p:spPr>
      </p:sp>
      <p:sp>
        <p:nvSpPr>
          <p:cNvPr id="128" name="Google Shape;128;p31"/>
          <p:cNvSpPr txBox="1"/>
          <p:nvPr>
            <p:ph type="title"/>
          </p:nvPr>
        </p:nvSpPr>
        <p:spPr>
          <a:xfrm>
            <a:off x="4711446" y="665226"/>
            <a:ext cx="3915900" cy="8562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31"/>
          <p:cNvSpPr txBox="1"/>
          <p:nvPr>
            <p:ph idx="1" type="body"/>
          </p:nvPr>
        </p:nvSpPr>
        <p:spPr>
          <a:xfrm>
            <a:off x="4711446" y="1778809"/>
            <a:ext cx="3915900" cy="269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130" name="Shape 130"/>
        <p:cNvGrpSpPr/>
        <p:nvPr/>
      </p:nvGrpSpPr>
      <p:grpSpPr>
        <a:xfrm>
          <a:off x="0" y="0"/>
          <a:ext cx="0" cy="0"/>
          <a:chOff x="0" y="0"/>
          <a:chExt cx="0" cy="0"/>
        </a:xfrm>
      </p:grpSpPr>
      <p:sp>
        <p:nvSpPr>
          <p:cNvPr id="131" name="Google Shape;131;p32"/>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32"/>
          <p:cNvSpPr/>
          <p:nvPr>
            <p:ph idx="2" type="pic"/>
          </p:nvPr>
        </p:nvSpPr>
        <p:spPr>
          <a:xfrm>
            <a:off x="4711446" y="0"/>
            <a:ext cx="4432500" cy="5143500"/>
          </a:xfrm>
          <a:prstGeom prst="rect">
            <a:avLst/>
          </a:prstGeom>
          <a:solidFill>
            <a:srgbClr val="C1C1C1"/>
          </a:solidFill>
          <a:ln>
            <a:noFill/>
          </a:ln>
        </p:spPr>
      </p:sp>
      <p:sp>
        <p:nvSpPr>
          <p:cNvPr id="133" name="Google Shape;133;p32"/>
          <p:cNvSpPr txBox="1"/>
          <p:nvPr>
            <p:ph type="title"/>
          </p:nvPr>
        </p:nvSpPr>
        <p:spPr>
          <a:xfrm>
            <a:off x="514350" y="665226"/>
            <a:ext cx="3915900" cy="8562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32"/>
          <p:cNvSpPr txBox="1"/>
          <p:nvPr>
            <p:ph idx="1" type="body"/>
          </p:nvPr>
        </p:nvSpPr>
        <p:spPr>
          <a:xfrm>
            <a:off x="514350" y="1778809"/>
            <a:ext cx="3915900" cy="269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Two Column Layout">
    <p:spTree>
      <p:nvGrpSpPr>
        <p:cNvPr id="135" name="Shape 135"/>
        <p:cNvGrpSpPr/>
        <p:nvPr/>
      </p:nvGrpSpPr>
      <p:grpSpPr>
        <a:xfrm>
          <a:off x="0" y="0"/>
          <a:ext cx="0" cy="0"/>
          <a:chOff x="0" y="0"/>
          <a:chExt cx="0" cy="0"/>
        </a:xfrm>
      </p:grpSpPr>
      <p:sp>
        <p:nvSpPr>
          <p:cNvPr id="136" name="Google Shape;136;p33"/>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33"/>
          <p:cNvSpPr txBox="1"/>
          <p:nvPr>
            <p:ph idx="1" type="body"/>
          </p:nvPr>
        </p:nvSpPr>
        <p:spPr>
          <a:xfrm>
            <a:off x="514350" y="1637782"/>
            <a:ext cx="8112900" cy="272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33"/>
          <p:cNvSpPr txBox="1"/>
          <p:nvPr>
            <p:ph idx="2" type="subTitle"/>
          </p:nvPr>
        </p:nvSpPr>
        <p:spPr>
          <a:xfrm>
            <a:off x="514350" y="1341638"/>
            <a:ext cx="8112900" cy="191100"/>
          </a:xfrm>
          <a:prstGeom prst="rect">
            <a:avLst/>
          </a:prstGeom>
          <a:noFill/>
          <a:ln>
            <a:noFill/>
          </a:ln>
        </p:spPr>
        <p:txBody>
          <a:bodyPr anchorCtr="0" anchor="t" bIns="0" lIns="0" spcFirstLastPara="1" rIns="0" wrap="square" tIns="0">
            <a:noAutofit/>
          </a:bodyPr>
          <a:lstStyle>
            <a:lvl1pPr lvl="0" algn="l">
              <a:lnSpc>
                <a:spcPct val="157142"/>
              </a:lnSpc>
              <a:spcBef>
                <a:spcPts val="0"/>
              </a:spcBef>
              <a:spcAft>
                <a:spcPts val="0"/>
              </a:spcAft>
              <a:buClr>
                <a:schemeClr val="accent1"/>
              </a:buClr>
              <a:buSzPts val="1100"/>
              <a:buFont typeface="Poppins SemiBold"/>
              <a:buNone/>
              <a:defRPr b="0" i="0" sz="110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100"/>
              <a:buNone/>
              <a:defRPr>
                <a:solidFill>
                  <a:srgbClr val="888888"/>
                </a:solidFill>
              </a:defRPr>
            </a:lvl2pPr>
            <a:lvl3pPr lvl="2" algn="ctr">
              <a:lnSpc>
                <a:spcPct val="157142"/>
              </a:lnSpc>
              <a:spcBef>
                <a:spcPts val="0"/>
              </a:spcBef>
              <a:spcAft>
                <a:spcPts val="0"/>
              </a:spcAft>
              <a:buClr>
                <a:srgbClr val="888888"/>
              </a:buClr>
              <a:buSzPts val="1100"/>
              <a:buNone/>
              <a:defRPr>
                <a:solidFill>
                  <a:srgbClr val="888888"/>
                </a:solidFill>
              </a:defRPr>
            </a:lvl3pPr>
            <a:lvl4pPr lvl="3" algn="ctr">
              <a:lnSpc>
                <a:spcPct val="157142"/>
              </a:lnSpc>
              <a:spcBef>
                <a:spcPts val="0"/>
              </a:spcBef>
              <a:spcAft>
                <a:spcPts val="0"/>
              </a:spcAft>
              <a:buClr>
                <a:srgbClr val="888888"/>
              </a:buClr>
              <a:buSzPts val="1100"/>
              <a:buNone/>
              <a:defRPr>
                <a:solidFill>
                  <a:srgbClr val="888888"/>
                </a:solidFill>
              </a:defRPr>
            </a:lvl4pPr>
            <a:lvl5pPr lvl="4" algn="ctr">
              <a:lnSpc>
                <a:spcPct val="157142"/>
              </a:lnSpc>
              <a:spcBef>
                <a:spcPts val="0"/>
              </a:spcBef>
              <a:spcAft>
                <a:spcPts val="0"/>
              </a:spcAft>
              <a:buClr>
                <a:srgbClr val="888888"/>
              </a:buClr>
              <a:buSzPts val="1100"/>
              <a:buNone/>
              <a:defRPr>
                <a:solidFill>
                  <a:srgbClr val="888888"/>
                </a:solidFill>
              </a:defRPr>
            </a:lvl5pPr>
            <a:lvl6pPr lvl="5" algn="ctr">
              <a:lnSpc>
                <a:spcPct val="90000"/>
              </a:lnSpc>
              <a:spcBef>
                <a:spcPts val="400"/>
              </a:spcBef>
              <a:spcAft>
                <a:spcPts val="0"/>
              </a:spcAft>
              <a:buClr>
                <a:srgbClr val="888888"/>
              </a:buClr>
              <a:buSzPts val="1400"/>
              <a:buNone/>
              <a:defRPr>
                <a:solidFill>
                  <a:srgbClr val="888888"/>
                </a:solidFill>
              </a:defRPr>
            </a:lvl6pPr>
            <a:lvl7pPr lvl="6" algn="ctr">
              <a:lnSpc>
                <a:spcPct val="90000"/>
              </a:lnSpc>
              <a:spcBef>
                <a:spcPts val="400"/>
              </a:spcBef>
              <a:spcAft>
                <a:spcPts val="0"/>
              </a:spcAft>
              <a:buClr>
                <a:srgbClr val="888888"/>
              </a:buClr>
              <a:buSzPts val="1400"/>
              <a:buNone/>
              <a:defRPr>
                <a:solidFill>
                  <a:srgbClr val="888888"/>
                </a:solidFill>
              </a:defRPr>
            </a:lvl7pPr>
            <a:lvl8pPr lvl="7" algn="ctr">
              <a:lnSpc>
                <a:spcPct val="90000"/>
              </a:lnSpc>
              <a:spcBef>
                <a:spcPts val="400"/>
              </a:spcBef>
              <a:spcAft>
                <a:spcPts val="0"/>
              </a:spcAft>
              <a:buClr>
                <a:srgbClr val="888888"/>
              </a:buClr>
              <a:buSzPts val="1400"/>
              <a:buNone/>
              <a:defRPr>
                <a:solidFill>
                  <a:srgbClr val="888888"/>
                </a:solidFill>
              </a:defRPr>
            </a:lvl8pPr>
            <a:lvl9pPr lvl="8" algn="ctr">
              <a:lnSpc>
                <a:spcPct val="90000"/>
              </a:lnSpc>
              <a:spcBef>
                <a:spcPts val="400"/>
              </a:spcBef>
              <a:spcAft>
                <a:spcPts val="0"/>
              </a:spcAft>
              <a:buClr>
                <a:srgbClr val="888888"/>
              </a:buClr>
              <a:buSzPts val="1400"/>
              <a:buNone/>
              <a:defRPr>
                <a:solidFill>
                  <a:srgbClr val="888888"/>
                </a:solidFill>
              </a:defRPr>
            </a:lvl9pPr>
          </a:lstStyle>
          <a:p/>
        </p:txBody>
      </p:sp>
      <p:sp>
        <p:nvSpPr>
          <p:cNvPr id="139" name="Google Shape;139;p33"/>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17" name="Shape 17"/>
        <p:cNvGrpSpPr/>
        <p:nvPr/>
      </p:nvGrpSpPr>
      <p:grpSpPr>
        <a:xfrm>
          <a:off x="0" y="0"/>
          <a:ext cx="0" cy="0"/>
          <a:chOff x="0" y="0"/>
          <a:chExt cx="0" cy="0"/>
        </a:xfrm>
      </p:grpSpPr>
      <p:sp>
        <p:nvSpPr>
          <p:cNvPr id="18" name="Google Shape;18;p4"/>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4"/>
          <p:cNvSpPr/>
          <p:nvPr>
            <p:ph idx="2" type="pic"/>
          </p:nvPr>
        </p:nvSpPr>
        <p:spPr>
          <a:xfrm>
            <a:off x="4711446" y="0"/>
            <a:ext cx="4432500" cy="5143500"/>
          </a:xfrm>
          <a:prstGeom prst="rect">
            <a:avLst/>
          </a:prstGeom>
          <a:solidFill>
            <a:srgbClr val="C1C1C1"/>
          </a:solidFill>
          <a:ln>
            <a:noFill/>
          </a:ln>
        </p:spPr>
      </p:sp>
      <p:sp>
        <p:nvSpPr>
          <p:cNvPr id="20" name="Google Shape;20;p4"/>
          <p:cNvSpPr txBox="1"/>
          <p:nvPr>
            <p:ph type="title"/>
          </p:nvPr>
        </p:nvSpPr>
        <p:spPr>
          <a:xfrm>
            <a:off x="514350" y="665227"/>
            <a:ext cx="3915900" cy="8559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4"/>
          <p:cNvSpPr txBox="1"/>
          <p:nvPr>
            <p:ph idx="1" type="body"/>
          </p:nvPr>
        </p:nvSpPr>
        <p:spPr>
          <a:xfrm>
            <a:off x="514350" y="1778809"/>
            <a:ext cx="3915900" cy="26994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800"/>
              </a:spcBef>
              <a:spcAft>
                <a:spcPts val="0"/>
              </a:spcAft>
              <a:buClr>
                <a:schemeClr val="dk1"/>
              </a:buClr>
              <a:buSzPts val="1100"/>
              <a:buFont typeface="Poppins"/>
              <a:buNone/>
              <a:defRPr/>
            </a:lvl1pPr>
            <a:lvl2pPr indent="-317500" lvl="1" marL="914400" algn="l">
              <a:lnSpc>
                <a:spcPct val="122222"/>
              </a:lnSpc>
              <a:spcBef>
                <a:spcPts val="400"/>
              </a:spcBef>
              <a:spcAft>
                <a:spcPts val="0"/>
              </a:spcAft>
              <a:buClr>
                <a:schemeClr val="dk1"/>
              </a:buClr>
              <a:buSzPts val="1400"/>
              <a:buChar char="•"/>
              <a:defRPr/>
            </a:lvl2pPr>
            <a:lvl3pPr indent="-317500" lvl="2" marL="1371600" algn="l">
              <a:lnSpc>
                <a:spcPct val="122222"/>
              </a:lnSpc>
              <a:spcBef>
                <a:spcPts val="400"/>
              </a:spcBef>
              <a:spcAft>
                <a:spcPts val="0"/>
              </a:spcAft>
              <a:buClr>
                <a:schemeClr val="dk1"/>
              </a:buClr>
              <a:buSzPts val="1400"/>
              <a:buChar char="•"/>
              <a:defRPr/>
            </a:lvl3pPr>
            <a:lvl4pPr indent="-317500" lvl="3" marL="1828800" algn="l">
              <a:lnSpc>
                <a:spcPct val="122222"/>
              </a:lnSpc>
              <a:spcBef>
                <a:spcPts val="400"/>
              </a:spcBef>
              <a:spcAft>
                <a:spcPts val="0"/>
              </a:spcAft>
              <a:buClr>
                <a:schemeClr val="dk1"/>
              </a:buClr>
              <a:buSzPts val="1400"/>
              <a:buChar char="•"/>
              <a:defRPr/>
            </a:lvl4pPr>
            <a:lvl5pPr indent="-317500" lvl="4" marL="2286000" algn="l">
              <a:lnSpc>
                <a:spcPct val="122222"/>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hort paragraph">
  <p:cSld name="Title with short paragraph">
    <p:spTree>
      <p:nvGrpSpPr>
        <p:cNvPr id="140" name="Shape 140"/>
        <p:cNvGrpSpPr/>
        <p:nvPr/>
      </p:nvGrpSpPr>
      <p:grpSpPr>
        <a:xfrm>
          <a:off x="0" y="0"/>
          <a:ext cx="0" cy="0"/>
          <a:chOff x="0" y="0"/>
          <a:chExt cx="0" cy="0"/>
        </a:xfrm>
      </p:grpSpPr>
      <p:sp>
        <p:nvSpPr>
          <p:cNvPr id="141" name="Google Shape;141;p34"/>
          <p:cNvSpPr txBox="1"/>
          <p:nvPr>
            <p:ph type="title"/>
          </p:nvPr>
        </p:nvSpPr>
        <p:spPr>
          <a:xfrm>
            <a:off x="514350" y="2146554"/>
            <a:ext cx="2517000" cy="857400"/>
          </a:xfrm>
          <a:prstGeom prst="rect">
            <a:avLst/>
          </a:prstGeom>
          <a:noFill/>
          <a:ln>
            <a:noFill/>
          </a:ln>
        </p:spPr>
        <p:txBody>
          <a:bodyPr anchorCtr="0" anchor="ctr"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34"/>
          <p:cNvSpPr txBox="1"/>
          <p:nvPr>
            <p:ph idx="1" type="body"/>
          </p:nvPr>
        </p:nvSpPr>
        <p:spPr>
          <a:xfrm>
            <a:off x="4018788" y="1426464"/>
            <a:ext cx="4615500" cy="27432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34"/>
          <p:cNvSpPr txBox="1"/>
          <p:nvPr>
            <p:ph idx="2" type="subTitle"/>
          </p:nvPr>
        </p:nvSpPr>
        <p:spPr>
          <a:xfrm>
            <a:off x="4018788" y="1117854"/>
            <a:ext cx="4615500" cy="192000"/>
          </a:xfrm>
          <a:prstGeom prst="rect">
            <a:avLst/>
          </a:prstGeom>
          <a:noFill/>
          <a:ln>
            <a:noFill/>
          </a:ln>
        </p:spPr>
        <p:txBody>
          <a:bodyPr anchorCtr="0" anchor="t" bIns="0" lIns="0" spcFirstLastPara="1" rIns="0" wrap="square" tIns="0">
            <a:noAutofit/>
          </a:bodyPr>
          <a:lstStyle>
            <a:lvl1pPr lvl="0" algn="l">
              <a:lnSpc>
                <a:spcPct val="157142"/>
              </a:lnSpc>
              <a:spcBef>
                <a:spcPts val="0"/>
              </a:spcBef>
              <a:spcAft>
                <a:spcPts val="0"/>
              </a:spcAft>
              <a:buClr>
                <a:schemeClr val="accent1"/>
              </a:buClr>
              <a:buSzPts val="1100"/>
              <a:buFont typeface="Poppins SemiBold"/>
              <a:buNone/>
              <a:defRPr b="0" i="0" sz="110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100"/>
              <a:buNone/>
              <a:defRPr>
                <a:solidFill>
                  <a:srgbClr val="888888"/>
                </a:solidFill>
              </a:defRPr>
            </a:lvl2pPr>
            <a:lvl3pPr lvl="2" algn="ctr">
              <a:lnSpc>
                <a:spcPct val="157142"/>
              </a:lnSpc>
              <a:spcBef>
                <a:spcPts val="0"/>
              </a:spcBef>
              <a:spcAft>
                <a:spcPts val="0"/>
              </a:spcAft>
              <a:buClr>
                <a:srgbClr val="888888"/>
              </a:buClr>
              <a:buSzPts val="1100"/>
              <a:buNone/>
              <a:defRPr>
                <a:solidFill>
                  <a:srgbClr val="888888"/>
                </a:solidFill>
              </a:defRPr>
            </a:lvl3pPr>
            <a:lvl4pPr lvl="3" algn="ctr">
              <a:lnSpc>
                <a:spcPct val="157142"/>
              </a:lnSpc>
              <a:spcBef>
                <a:spcPts val="0"/>
              </a:spcBef>
              <a:spcAft>
                <a:spcPts val="0"/>
              </a:spcAft>
              <a:buClr>
                <a:srgbClr val="888888"/>
              </a:buClr>
              <a:buSzPts val="1100"/>
              <a:buNone/>
              <a:defRPr>
                <a:solidFill>
                  <a:srgbClr val="888888"/>
                </a:solidFill>
              </a:defRPr>
            </a:lvl4pPr>
            <a:lvl5pPr lvl="4" algn="ctr">
              <a:lnSpc>
                <a:spcPct val="157142"/>
              </a:lnSpc>
              <a:spcBef>
                <a:spcPts val="0"/>
              </a:spcBef>
              <a:spcAft>
                <a:spcPts val="0"/>
              </a:spcAft>
              <a:buClr>
                <a:srgbClr val="888888"/>
              </a:buClr>
              <a:buSzPts val="1100"/>
              <a:buNone/>
              <a:defRPr>
                <a:solidFill>
                  <a:srgbClr val="888888"/>
                </a:solidFill>
              </a:defRPr>
            </a:lvl5pPr>
            <a:lvl6pPr lvl="5" algn="ctr">
              <a:lnSpc>
                <a:spcPct val="90000"/>
              </a:lnSpc>
              <a:spcBef>
                <a:spcPts val="400"/>
              </a:spcBef>
              <a:spcAft>
                <a:spcPts val="0"/>
              </a:spcAft>
              <a:buClr>
                <a:srgbClr val="888888"/>
              </a:buClr>
              <a:buSzPts val="1400"/>
              <a:buNone/>
              <a:defRPr>
                <a:solidFill>
                  <a:srgbClr val="888888"/>
                </a:solidFill>
              </a:defRPr>
            </a:lvl6pPr>
            <a:lvl7pPr lvl="6" algn="ctr">
              <a:lnSpc>
                <a:spcPct val="90000"/>
              </a:lnSpc>
              <a:spcBef>
                <a:spcPts val="400"/>
              </a:spcBef>
              <a:spcAft>
                <a:spcPts val="0"/>
              </a:spcAft>
              <a:buClr>
                <a:srgbClr val="888888"/>
              </a:buClr>
              <a:buSzPts val="1400"/>
              <a:buNone/>
              <a:defRPr>
                <a:solidFill>
                  <a:srgbClr val="888888"/>
                </a:solidFill>
              </a:defRPr>
            </a:lvl7pPr>
            <a:lvl8pPr lvl="7" algn="ctr">
              <a:lnSpc>
                <a:spcPct val="90000"/>
              </a:lnSpc>
              <a:spcBef>
                <a:spcPts val="400"/>
              </a:spcBef>
              <a:spcAft>
                <a:spcPts val="0"/>
              </a:spcAft>
              <a:buClr>
                <a:srgbClr val="888888"/>
              </a:buClr>
              <a:buSzPts val="1400"/>
              <a:buNone/>
              <a:defRPr>
                <a:solidFill>
                  <a:srgbClr val="888888"/>
                </a:solidFill>
              </a:defRPr>
            </a:lvl8pPr>
            <a:lvl9pPr lvl="8" algn="ctr">
              <a:lnSpc>
                <a:spcPct val="90000"/>
              </a:lnSpc>
              <a:spcBef>
                <a:spcPts val="400"/>
              </a:spcBef>
              <a:spcAft>
                <a:spcPts val="0"/>
              </a:spcAft>
              <a:buClr>
                <a:srgbClr val="888888"/>
              </a:buClr>
              <a:buSzPts val="1400"/>
              <a:buNone/>
              <a:defRPr>
                <a:solidFill>
                  <a:srgbClr val="888888"/>
                </a:solidFill>
              </a:defRPr>
            </a:lvl9pPr>
          </a:lstStyle>
          <a:p/>
        </p:txBody>
      </p:sp>
      <p:sp>
        <p:nvSpPr>
          <p:cNvPr id="144" name="Google Shape;144;p34"/>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145" name="Shape 145"/>
        <p:cNvGrpSpPr/>
        <p:nvPr/>
      </p:nvGrpSpPr>
      <p:grpSpPr>
        <a:xfrm>
          <a:off x="0" y="0"/>
          <a:ext cx="0" cy="0"/>
          <a:chOff x="0" y="0"/>
          <a:chExt cx="0" cy="0"/>
        </a:xfrm>
      </p:grpSpPr>
      <p:sp>
        <p:nvSpPr>
          <p:cNvPr id="146" name="Google Shape;146;p35"/>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35"/>
          <p:cNvSpPr/>
          <p:nvPr>
            <p:ph idx="2" type="chart"/>
          </p:nvPr>
        </p:nvSpPr>
        <p:spPr>
          <a:xfrm>
            <a:off x="514484" y="1354347"/>
            <a:ext cx="8115000" cy="3102000"/>
          </a:xfrm>
          <a:prstGeom prst="rect">
            <a:avLst/>
          </a:prstGeom>
          <a:noFill/>
          <a:ln>
            <a:noFill/>
          </a:ln>
        </p:spPr>
        <p:txBody>
          <a:bodyPr anchorCtr="0" anchor="ctr" bIns="0" lIns="0" spcFirstLastPara="1" rIns="0" wrap="square" tIns="685800">
            <a:noAutofit/>
          </a:bodyPr>
          <a:lstStyle>
            <a:lvl1pPr lvl="0" marR="0" rtl="0" algn="ctr">
              <a:lnSpc>
                <a:spcPct val="157142"/>
              </a:lnSpc>
              <a:spcBef>
                <a:spcPts val="0"/>
              </a:spcBef>
              <a:spcAft>
                <a:spcPts val="0"/>
              </a:spcAft>
              <a:buClr>
                <a:schemeClr val="dk1"/>
              </a:buClr>
              <a:buSzPts val="1100"/>
              <a:buFont typeface="Poppins"/>
              <a:buNone/>
              <a:defRPr b="0" i="0" sz="1100" u="none" cap="none" strike="noStrike">
                <a:solidFill>
                  <a:schemeClr val="dk1"/>
                </a:solidFill>
                <a:latin typeface="Poppins"/>
                <a:ea typeface="Poppins"/>
                <a:cs typeface="Poppins"/>
                <a:sym typeface="Poppins"/>
              </a:defRPr>
            </a:lvl1pPr>
            <a:lvl2pPr lvl="1"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2pPr>
            <a:lvl3pPr lvl="2"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3pPr>
            <a:lvl4pPr lvl="3"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4pPr>
            <a:lvl5pPr lvl="4"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148" name="Google Shape;148;p3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9" name="Shape 149"/>
        <p:cNvGrpSpPr/>
        <p:nvPr/>
      </p:nvGrpSpPr>
      <p:grpSpPr>
        <a:xfrm>
          <a:off x="0" y="0"/>
          <a:ext cx="0" cy="0"/>
          <a:chOff x="0" y="0"/>
          <a:chExt cx="0" cy="0"/>
        </a:xfrm>
      </p:grpSpPr>
      <p:sp>
        <p:nvSpPr>
          <p:cNvPr id="150" name="Google Shape;150;p36"/>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p3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ith Copy">
  <p:cSld name="Logo with Copy">
    <p:spTree>
      <p:nvGrpSpPr>
        <p:cNvPr id="152" name="Shape 152"/>
        <p:cNvGrpSpPr/>
        <p:nvPr/>
      </p:nvGrpSpPr>
      <p:grpSpPr>
        <a:xfrm>
          <a:off x="0" y="0"/>
          <a:ext cx="0" cy="0"/>
          <a:chOff x="0" y="0"/>
          <a:chExt cx="0" cy="0"/>
        </a:xfrm>
      </p:grpSpPr>
      <p:sp>
        <p:nvSpPr>
          <p:cNvPr id="153" name="Google Shape;153;p37"/>
          <p:cNvSpPr txBox="1"/>
          <p:nvPr>
            <p:ph idx="1" type="body"/>
          </p:nvPr>
        </p:nvSpPr>
        <p:spPr>
          <a:xfrm>
            <a:off x="514350" y="822960"/>
            <a:ext cx="2517000" cy="3154800"/>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100"/>
              <a:buFont typeface="Poppins"/>
              <a:buNone/>
              <a:defRPr/>
            </a:lvl1pPr>
            <a:lvl2pPr indent="-317500" lvl="1" marL="914400" algn="l">
              <a:lnSpc>
                <a:spcPct val="122222"/>
              </a:lnSpc>
              <a:spcBef>
                <a:spcPts val="0"/>
              </a:spcBef>
              <a:spcAft>
                <a:spcPts val="0"/>
              </a:spcAft>
              <a:buClr>
                <a:schemeClr val="dk1"/>
              </a:buClr>
              <a:buSzPts val="1400"/>
              <a:buChar char="•"/>
              <a:defRPr/>
            </a:lvl2pPr>
            <a:lvl3pPr indent="-317500" lvl="2" marL="1371600" algn="l">
              <a:lnSpc>
                <a:spcPct val="122222"/>
              </a:lnSpc>
              <a:spcBef>
                <a:spcPts val="0"/>
              </a:spcBef>
              <a:spcAft>
                <a:spcPts val="0"/>
              </a:spcAft>
              <a:buClr>
                <a:schemeClr val="dk1"/>
              </a:buClr>
              <a:buSzPts val="1400"/>
              <a:buChar char="•"/>
              <a:defRPr/>
            </a:lvl3pPr>
            <a:lvl4pPr indent="-317500" lvl="3" marL="1828800" algn="l">
              <a:lnSpc>
                <a:spcPct val="122222"/>
              </a:lnSpc>
              <a:spcBef>
                <a:spcPts val="0"/>
              </a:spcBef>
              <a:spcAft>
                <a:spcPts val="0"/>
              </a:spcAft>
              <a:buClr>
                <a:schemeClr val="dk1"/>
              </a:buClr>
              <a:buSzPts val="1400"/>
              <a:buChar char="•"/>
              <a:defRPr/>
            </a:lvl4pPr>
            <a:lvl5pPr indent="-317500" lvl="4" marL="2286000" algn="l">
              <a:lnSpc>
                <a:spcPct val="122222"/>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37"/>
          <p:cNvSpPr txBox="1"/>
          <p:nvPr>
            <p:ph idx="2" type="subTitle"/>
          </p:nvPr>
        </p:nvSpPr>
        <p:spPr>
          <a:xfrm>
            <a:off x="514350" y="514350"/>
            <a:ext cx="2517000" cy="192000"/>
          </a:xfrm>
          <a:prstGeom prst="rect">
            <a:avLst/>
          </a:prstGeom>
          <a:noFill/>
          <a:ln>
            <a:noFill/>
          </a:ln>
        </p:spPr>
        <p:txBody>
          <a:bodyPr anchorCtr="0" anchor="t" bIns="0" lIns="0" spcFirstLastPara="1" rIns="0" wrap="square" tIns="0">
            <a:noAutofit/>
          </a:bodyPr>
          <a:lstStyle>
            <a:lvl1pPr lvl="0" algn="l">
              <a:lnSpc>
                <a:spcPct val="157142"/>
              </a:lnSpc>
              <a:spcBef>
                <a:spcPts val="0"/>
              </a:spcBef>
              <a:spcAft>
                <a:spcPts val="0"/>
              </a:spcAft>
              <a:buClr>
                <a:schemeClr val="accent1"/>
              </a:buClr>
              <a:buSzPts val="1100"/>
              <a:buFont typeface="Poppins SemiBold"/>
              <a:buNone/>
              <a:defRPr b="0" i="0" sz="1100" cap="none">
                <a:solidFill>
                  <a:schemeClr val="accent1"/>
                </a:solidFill>
                <a:latin typeface="Poppins SemiBold"/>
                <a:ea typeface="Poppins SemiBold"/>
                <a:cs typeface="Poppins SemiBold"/>
                <a:sym typeface="Poppins SemiBold"/>
              </a:defRPr>
            </a:lvl1pPr>
            <a:lvl2pPr lvl="1" algn="ctr">
              <a:lnSpc>
                <a:spcPct val="157142"/>
              </a:lnSpc>
              <a:spcBef>
                <a:spcPts val="0"/>
              </a:spcBef>
              <a:spcAft>
                <a:spcPts val="0"/>
              </a:spcAft>
              <a:buClr>
                <a:srgbClr val="888888"/>
              </a:buClr>
              <a:buSzPts val="1100"/>
              <a:buNone/>
              <a:defRPr>
                <a:solidFill>
                  <a:srgbClr val="888888"/>
                </a:solidFill>
              </a:defRPr>
            </a:lvl2pPr>
            <a:lvl3pPr lvl="2" algn="ctr">
              <a:lnSpc>
                <a:spcPct val="157142"/>
              </a:lnSpc>
              <a:spcBef>
                <a:spcPts val="0"/>
              </a:spcBef>
              <a:spcAft>
                <a:spcPts val="0"/>
              </a:spcAft>
              <a:buClr>
                <a:srgbClr val="888888"/>
              </a:buClr>
              <a:buSzPts val="1100"/>
              <a:buNone/>
              <a:defRPr>
                <a:solidFill>
                  <a:srgbClr val="888888"/>
                </a:solidFill>
              </a:defRPr>
            </a:lvl3pPr>
            <a:lvl4pPr lvl="3" algn="ctr">
              <a:lnSpc>
                <a:spcPct val="157142"/>
              </a:lnSpc>
              <a:spcBef>
                <a:spcPts val="0"/>
              </a:spcBef>
              <a:spcAft>
                <a:spcPts val="0"/>
              </a:spcAft>
              <a:buClr>
                <a:srgbClr val="888888"/>
              </a:buClr>
              <a:buSzPts val="1100"/>
              <a:buNone/>
              <a:defRPr>
                <a:solidFill>
                  <a:srgbClr val="888888"/>
                </a:solidFill>
              </a:defRPr>
            </a:lvl4pPr>
            <a:lvl5pPr lvl="4" algn="ctr">
              <a:lnSpc>
                <a:spcPct val="157142"/>
              </a:lnSpc>
              <a:spcBef>
                <a:spcPts val="0"/>
              </a:spcBef>
              <a:spcAft>
                <a:spcPts val="0"/>
              </a:spcAft>
              <a:buClr>
                <a:srgbClr val="888888"/>
              </a:buClr>
              <a:buSzPts val="1100"/>
              <a:buNone/>
              <a:defRPr>
                <a:solidFill>
                  <a:srgbClr val="888888"/>
                </a:solidFill>
              </a:defRPr>
            </a:lvl5pPr>
            <a:lvl6pPr lvl="5" algn="ctr">
              <a:lnSpc>
                <a:spcPct val="90000"/>
              </a:lnSpc>
              <a:spcBef>
                <a:spcPts val="400"/>
              </a:spcBef>
              <a:spcAft>
                <a:spcPts val="0"/>
              </a:spcAft>
              <a:buClr>
                <a:srgbClr val="888888"/>
              </a:buClr>
              <a:buSzPts val="1400"/>
              <a:buNone/>
              <a:defRPr>
                <a:solidFill>
                  <a:srgbClr val="888888"/>
                </a:solidFill>
              </a:defRPr>
            </a:lvl6pPr>
            <a:lvl7pPr lvl="6" algn="ctr">
              <a:lnSpc>
                <a:spcPct val="90000"/>
              </a:lnSpc>
              <a:spcBef>
                <a:spcPts val="400"/>
              </a:spcBef>
              <a:spcAft>
                <a:spcPts val="0"/>
              </a:spcAft>
              <a:buClr>
                <a:srgbClr val="888888"/>
              </a:buClr>
              <a:buSzPts val="1400"/>
              <a:buNone/>
              <a:defRPr>
                <a:solidFill>
                  <a:srgbClr val="888888"/>
                </a:solidFill>
              </a:defRPr>
            </a:lvl7pPr>
            <a:lvl8pPr lvl="7" algn="ctr">
              <a:lnSpc>
                <a:spcPct val="90000"/>
              </a:lnSpc>
              <a:spcBef>
                <a:spcPts val="400"/>
              </a:spcBef>
              <a:spcAft>
                <a:spcPts val="0"/>
              </a:spcAft>
              <a:buClr>
                <a:srgbClr val="888888"/>
              </a:buClr>
              <a:buSzPts val="1400"/>
              <a:buNone/>
              <a:defRPr>
                <a:solidFill>
                  <a:srgbClr val="888888"/>
                </a:solidFill>
              </a:defRPr>
            </a:lvl8pPr>
            <a:lvl9pPr lvl="8" algn="ctr">
              <a:lnSpc>
                <a:spcPct val="90000"/>
              </a:lnSpc>
              <a:spcBef>
                <a:spcPts val="400"/>
              </a:spcBef>
              <a:spcAft>
                <a:spcPts val="0"/>
              </a:spcAft>
              <a:buClr>
                <a:srgbClr val="888888"/>
              </a:buClr>
              <a:buSzPts val="1400"/>
              <a:buNone/>
              <a:defRPr>
                <a:solidFill>
                  <a:srgbClr val="888888"/>
                </a:solidFill>
              </a:defRPr>
            </a:lvl9pPr>
          </a:lstStyle>
          <a:p/>
        </p:txBody>
      </p:sp>
      <p:sp>
        <p:nvSpPr>
          <p:cNvPr id="155" name="Google Shape;155;p37"/>
          <p:cNvSpPr/>
          <p:nvPr>
            <p:ph idx="3" type="pic"/>
          </p:nvPr>
        </p:nvSpPr>
        <p:spPr>
          <a:xfrm>
            <a:off x="3314700" y="0"/>
            <a:ext cx="5829300" cy="5143500"/>
          </a:xfrm>
          <a:prstGeom prst="rect">
            <a:avLst/>
          </a:prstGeom>
          <a:solidFill>
            <a:srgbClr val="C1C1C1"/>
          </a:solidFill>
          <a:ln>
            <a:noFill/>
          </a:ln>
        </p:spPr>
      </p:sp>
      <p:sp>
        <p:nvSpPr>
          <p:cNvPr id="156" name="Google Shape;156;p3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Full Page">
  <p:cSld name="Logo Full Page">
    <p:spTree>
      <p:nvGrpSpPr>
        <p:cNvPr id="157" name="Shape 157"/>
        <p:cNvGrpSpPr/>
        <p:nvPr/>
      </p:nvGrpSpPr>
      <p:grpSpPr>
        <a:xfrm>
          <a:off x="0" y="0"/>
          <a:ext cx="0" cy="0"/>
          <a:chOff x="0" y="0"/>
          <a:chExt cx="0" cy="0"/>
        </a:xfrm>
      </p:grpSpPr>
      <p:sp>
        <p:nvSpPr>
          <p:cNvPr id="158" name="Google Shape;158;p38"/>
          <p:cNvSpPr/>
          <p:nvPr>
            <p:ph idx="2" type="pic"/>
          </p:nvPr>
        </p:nvSpPr>
        <p:spPr>
          <a:xfrm>
            <a:off x="0" y="0"/>
            <a:ext cx="9141600" cy="5143500"/>
          </a:xfrm>
          <a:prstGeom prst="rect">
            <a:avLst/>
          </a:prstGeom>
          <a:solidFill>
            <a:srgbClr val="C1C1C1"/>
          </a:solidFill>
          <a:ln>
            <a:noFill/>
          </a:ln>
        </p:spPr>
      </p:sp>
      <p:sp>
        <p:nvSpPr>
          <p:cNvPr id="159" name="Google Shape;159;p38"/>
          <p:cNvSpPr txBox="1"/>
          <p:nvPr>
            <p:ph type="title"/>
          </p:nvPr>
        </p:nvSpPr>
        <p:spPr>
          <a:xfrm>
            <a:off x="514350" y="514350"/>
            <a:ext cx="8112900" cy="5625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1"/>
              </a:buClr>
              <a:buSzPts val="1700"/>
              <a:buFont typeface="Poppins Medium"/>
              <a:buNone/>
              <a:defRPr b="0" i="0" sz="1700">
                <a:latin typeface="Poppins Medium"/>
                <a:ea typeface="Poppins Medium"/>
                <a:cs typeface="Poppins Medium"/>
                <a:sym typeface="Poppi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38"/>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Positive" type="blank">
  <p:cSld name="BLANK">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 name="Google Shape;24;p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Negative">
  <p:cSld name="Brand Mark — Negative">
    <p:bg>
      <p:bgPr>
        <a:solidFill>
          <a:schemeClr val="dk1"/>
        </a:solidFill>
      </p:bgPr>
    </p:bg>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 name="Google Shape;27;p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p:cSld name="Agenda — Image">
    <p:spTree>
      <p:nvGrpSpPr>
        <p:cNvPr id="32" name="Shape 32"/>
        <p:cNvGrpSpPr/>
        <p:nvPr/>
      </p:nvGrpSpPr>
      <p:grpSpPr>
        <a:xfrm>
          <a:off x="0" y="0"/>
          <a:ext cx="0" cy="0"/>
          <a:chOff x="0" y="0"/>
          <a:chExt cx="0" cy="0"/>
        </a:xfrm>
      </p:grpSpPr>
      <p:sp>
        <p:nvSpPr>
          <p:cNvPr id="33" name="Google Shape;33;p8"/>
          <p:cNvSpPr/>
          <p:nvPr>
            <p:ph idx="2" type="pic"/>
          </p:nvPr>
        </p:nvSpPr>
        <p:spPr>
          <a:xfrm>
            <a:off x="4398264" y="0"/>
            <a:ext cx="4743600" cy="5143500"/>
          </a:xfrm>
          <a:prstGeom prst="rect">
            <a:avLst/>
          </a:prstGeom>
          <a:solidFill>
            <a:srgbClr val="C1C1C1"/>
          </a:solidFill>
          <a:ln>
            <a:noFill/>
          </a:ln>
        </p:spPr>
      </p:sp>
      <p:sp>
        <p:nvSpPr>
          <p:cNvPr id="34" name="Google Shape;34;p8"/>
          <p:cNvSpPr txBox="1"/>
          <p:nvPr>
            <p:ph type="ctrTitle"/>
          </p:nvPr>
        </p:nvSpPr>
        <p:spPr>
          <a:xfrm>
            <a:off x="514350" y="500634"/>
            <a:ext cx="3518100" cy="16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100"/>
              <a:buFont typeface="Poppins Medium"/>
              <a:buNone/>
              <a:defRPr sz="1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8"/>
          <p:cNvSpPr txBox="1"/>
          <p:nvPr>
            <p:ph idx="1" type="body"/>
          </p:nvPr>
        </p:nvSpPr>
        <p:spPr>
          <a:xfrm>
            <a:off x="514350" y="817376"/>
            <a:ext cx="3518100" cy="3429000"/>
          </a:xfrm>
          <a:prstGeom prst="rect">
            <a:avLst/>
          </a:prstGeom>
          <a:noFill/>
          <a:ln>
            <a:noFill/>
          </a:ln>
        </p:spPr>
        <p:txBody>
          <a:bodyPr anchorCtr="0" anchor="ctr" bIns="0" lIns="0" spcFirstLastPara="1" rIns="0" wrap="square" tIns="0">
            <a:noAutofit/>
          </a:bodyPr>
          <a:lstStyle>
            <a:lvl1pPr indent="-317500" lvl="0" marL="457200" algn="l">
              <a:lnSpc>
                <a:spcPct val="200000"/>
              </a:lnSpc>
              <a:spcBef>
                <a:spcPts val="0"/>
              </a:spcBef>
              <a:spcAft>
                <a:spcPts val="0"/>
              </a:spcAft>
              <a:buClr>
                <a:schemeClr val="dk1"/>
              </a:buClr>
              <a:buSzPts val="1400"/>
              <a:buAutoNum type="arabicPeriod"/>
              <a:defRPr/>
            </a:lvl1pPr>
            <a:lvl2pPr indent="-317500" lvl="1" marL="914400" algn="l">
              <a:lnSpc>
                <a:spcPct val="200000"/>
              </a:lnSpc>
              <a:spcBef>
                <a:spcPts val="0"/>
              </a:spcBef>
              <a:spcAft>
                <a:spcPts val="0"/>
              </a:spcAft>
              <a:buClr>
                <a:schemeClr val="dk1"/>
              </a:buClr>
              <a:buSzPts val="1400"/>
              <a:buAutoNum type="arabicPeriod"/>
              <a:defRPr/>
            </a:lvl2pPr>
            <a:lvl3pPr indent="-317500" lvl="2" marL="1371600" algn="l">
              <a:lnSpc>
                <a:spcPct val="200000"/>
              </a:lnSpc>
              <a:spcBef>
                <a:spcPts val="0"/>
              </a:spcBef>
              <a:spcAft>
                <a:spcPts val="0"/>
              </a:spcAft>
              <a:buClr>
                <a:schemeClr val="dk1"/>
              </a:buClr>
              <a:buSzPts val="1400"/>
              <a:buAutoNum type="arabicPeriod"/>
              <a:defRPr/>
            </a:lvl3pPr>
            <a:lvl4pPr indent="-317500" lvl="3" marL="1828800" algn="l">
              <a:lnSpc>
                <a:spcPct val="200000"/>
              </a:lnSpc>
              <a:spcBef>
                <a:spcPts val="0"/>
              </a:spcBef>
              <a:spcAft>
                <a:spcPts val="0"/>
              </a:spcAft>
              <a:buClr>
                <a:schemeClr val="dk1"/>
              </a:buClr>
              <a:buSzPts val="1400"/>
              <a:buAutoNum type="arabicPeriod"/>
              <a:defRPr/>
            </a:lvl4pPr>
            <a:lvl5pPr indent="-317500" lvl="4" marL="2286000" algn="l">
              <a:lnSpc>
                <a:spcPct val="200000"/>
              </a:lnSpc>
              <a:spcBef>
                <a:spcPts val="0"/>
              </a:spcBef>
              <a:spcAft>
                <a:spcPts val="0"/>
              </a:spcAft>
              <a:buClr>
                <a:schemeClr val="dk1"/>
              </a:buClr>
              <a:buSzPts val="1400"/>
              <a:buAutoNum type="arabicPerio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8"/>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Agenda — White">
    <p:spTree>
      <p:nvGrpSpPr>
        <p:cNvPr id="37" name="Shape 37"/>
        <p:cNvGrpSpPr/>
        <p:nvPr/>
      </p:nvGrpSpPr>
      <p:grpSpPr>
        <a:xfrm>
          <a:off x="0" y="0"/>
          <a:ext cx="0" cy="0"/>
          <a:chOff x="0" y="0"/>
          <a:chExt cx="0" cy="0"/>
        </a:xfrm>
      </p:grpSpPr>
      <p:sp>
        <p:nvSpPr>
          <p:cNvPr id="38" name="Google Shape;38;p9"/>
          <p:cNvSpPr txBox="1"/>
          <p:nvPr>
            <p:ph type="ctrTitle"/>
          </p:nvPr>
        </p:nvSpPr>
        <p:spPr>
          <a:xfrm>
            <a:off x="514350" y="500634"/>
            <a:ext cx="8112900" cy="16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100"/>
              <a:buFont typeface="Poppins Medium"/>
              <a:buNone/>
              <a:defRPr sz="1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9"/>
          <p:cNvSpPr txBox="1"/>
          <p:nvPr>
            <p:ph idx="1" type="body"/>
          </p:nvPr>
        </p:nvSpPr>
        <p:spPr>
          <a:xfrm>
            <a:off x="514350" y="817376"/>
            <a:ext cx="8112900" cy="3429000"/>
          </a:xfrm>
          <a:prstGeom prst="rect">
            <a:avLst/>
          </a:prstGeom>
          <a:noFill/>
          <a:ln>
            <a:noFill/>
          </a:ln>
        </p:spPr>
        <p:txBody>
          <a:bodyPr anchorCtr="0" anchor="ctr" bIns="0" lIns="0" spcFirstLastPara="1" rIns="0" wrap="square" tIns="0">
            <a:noAutofit/>
          </a:bodyPr>
          <a:lstStyle>
            <a:lvl1pPr indent="-317500" lvl="0" marL="457200" algn="l">
              <a:lnSpc>
                <a:spcPct val="200000"/>
              </a:lnSpc>
              <a:spcBef>
                <a:spcPts val="0"/>
              </a:spcBef>
              <a:spcAft>
                <a:spcPts val="0"/>
              </a:spcAft>
              <a:buClr>
                <a:schemeClr val="dk1"/>
              </a:buClr>
              <a:buSzPts val="1400"/>
              <a:buAutoNum type="arabicPeriod"/>
              <a:defRPr/>
            </a:lvl1pPr>
            <a:lvl2pPr indent="-317500" lvl="1" marL="914400" algn="l">
              <a:lnSpc>
                <a:spcPct val="200000"/>
              </a:lnSpc>
              <a:spcBef>
                <a:spcPts val="0"/>
              </a:spcBef>
              <a:spcAft>
                <a:spcPts val="0"/>
              </a:spcAft>
              <a:buClr>
                <a:schemeClr val="dk1"/>
              </a:buClr>
              <a:buSzPts val="1400"/>
              <a:buAutoNum type="arabicPeriod"/>
              <a:defRPr/>
            </a:lvl2pPr>
            <a:lvl3pPr indent="-317500" lvl="2" marL="1371600" algn="l">
              <a:lnSpc>
                <a:spcPct val="200000"/>
              </a:lnSpc>
              <a:spcBef>
                <a:spcPts val="0"/>
              </a:spcBef>
              <a:spcAft>
                <a:spcPts val="0"/>
              </a:spcAft>
              <a:buClr>
                <a:schemeClr val="dk1"/>
              </a:buClr>
              <a:buSzPts val="1400"/>
              <a:buAutoNum type="arabicPeriod"/>
              <a:defRPr/>
            </a:lvl3pPr>
            <a:lvl4pPr indent="-317500" lvl="3" marL="1828800" algn="l">
              <a:lnSpc>
                <a:spcPct val="200000"/>
              </a:lnSpc>
              <a:spcBef>
                <a:spcPts val="0"/>
              </a:spcBef>
              <a:spcAft>
                <a:spcPts val="0"/>
              </a:spcAft>
              <a:buClr>
                <a:schemeClr val="dk1"/>
              </a:buClr>
              <a:buSzPts val="1400"/>
              <a:buAutoNum type="arabicPeriod"/>
              <a:defRPr/>
            </a:lvl4pPr>
            <a:lvl5pPr indent="-317500" lvl="4" marL="2286000" algn="l">
              <a:lnSpc>
                <a:spcPct val="200000"/>
              </a:lnSpc>
              <a:spcBef>
                <a:spcPts val="0"/>
              </a:spcBef>
              <a:spcAft>
                <a:spcPts val="0"/>
              </a:spcAft>
              <a:buClr>
                <a:schemeClr val="dk1"/>
              </a:buClr>
              <a:buSzPts val="1400"/>
              <a:buAutoNum type="arabicPerio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9"/>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10"/>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Clr>
                <a:schemeClr val="dk1"/>
              </a:buClr>
              <a:buSzPts val="3900"/>
              <a:buFont typeface="Poppins Medium"/>
              <a:buNone/>
              <a:defRPr sz="5200"/>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p:txBody>
      </p:sp>
      <p:sp>
        <p:nvSpPr>
          <p:cNvPr id="43" name="Google Shape;43;p10"/>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Clr>
                <a:schemeClr val="dk1"/>
              </a:buClr>
              <a:buSzPts val="2100"/>
              <a:buNone/>
              <a:defRPr sz="2800"/>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chemeClr val="dk1"/>
              </a:buClr>
              <a:buSzPts val="500"/>
              <a:buFont typeface="Poppins Medium"/>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Full Image">
  <p:cSld name="Agenda — Full Image">
    <p:spTree>
      <p:nvGrpSpPr>
        <p:cNvPr id="45" name="Shape 45"/>
        <p:cNvGrpSpPr/>
        <p:nvPr/>
      </p:nvGrpSpPr>
      <p:grpSpPr>
        <a:xfrm>
          <a:off x="0" y="0"/>
          <a:ext cx="0" cy="0"/>
          <a:chOff x="0" y="0"/>
          <a:chExt cx="0" cy="0"/>
        </a:xfrm>
      </p:grpSpPr>
      <p:sp>
        <p:nvSpPr>
          <p:cNvPr id="46" name="Google Shape;46;p11"/>
          <p:cNvSpPr/>
          <p:nvPr>
            <p:ph idx="2" type="pic"/>
          </p:nvPr>
        </p:nvSpPr>
        <p:spPr>
          <a:xfrm>
            <a:off x="2286" y="0"/>
            <a:ext cx="9141600" cy="5143500"/>
          </a:xfrm>
          <a:prstGeom prst="rect">
            <a:avLst/>
          </a:prstGeom>
          <a:solidFill>
            <a:srgbClr val="C1C1C1"/>
          </a:solidFill>
          <a:ln>
            <a:noFill/>
          </a:ln>
        </p:spPr>
      </p:sp>
      <p:sp>
        <p:nvSpPr>
          <p:cNvPr id="47" name="Google Shape;47;p11"/>
          <p:cNvSpPr txBox="1"/>
          <p:nvPr>
            <p:ph type="ctrTitle"/>
          </p:nvPr>
        </p:nvSpPr>
        <p:spPr>
          <a:xfrm>
            <a:off x="514350" y="500634"/>
            <a:ext cx="8112900" cy="16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100"/>
              <a:buFont typeface="Poppins Medium"/>
              <a:buNone/>
              <a:defRPr sz="1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11"/>
          <p:cNvSpPr txBox="1"/>
          <p:nvPr>
            <p:ph idx="1" type="body"/>
          </p:nvPr>
        </p:nvSpPr>
        <p:spPr>
          <a:xfrm>
            <a:off x="514350" y="817376"/>
            <a:ext cx="8112900" cy="3429000"/>
          </a:xfrm>
          <a:prstGeom prst="rect">
            <a:avLst/>
          </a:prstGeom>
          <a:noFill/>
          <a:ln>
            <a:noFill/>
          </a:ln>
        </p:spPr>
        <p:txBody>
          <a:bodyPr anchorCtr="0" anchor="ctr" bIns="0" lIns="0" spcFirstLastPara="1" rIns="0" wrap="square" tIns="0">
            <a:noAutofit/>
          </a:bodyPr>
          <a:lstStyle>
            <a:lvl1pPr indent="-317500" lvl="0" marL="457200" algn="l">
              <a:lnSpc>
                <a:spcPct val="200000"/>
              </a:lnSpc>
              <a:spcBef>
                <a:spcPts val="0"/>
              </a:spcBef>
              <a:spcAft>
                <a:spcPts val="0"/>
              </a:spcAft>
              <a:buClr>
                <a:schemeClr val="lt1"/>
              </a:buClr>
              <a:buSzPts val="1400"/>
              <a:buAutoNum type="arabicPeriod"/>
              <a:defRPr>
                <a:solidFill>
                  <a:schemeClr val="lt1"/>
                </a:solidFill>
              </a:defRPr>
            </a:lvl1pPr>
            <a:lvl2pPr indent="-317500" lvl="1" marL="914400" algn="l">
              <a:lnSpc>
                <a:spcPct val="200000"/>
              </a:lnSpc>
              <a:spcBef>
                <a:spcPts val="0"/>
              </a:spcBef>
              <a:spcAft>
                <a:spcPts val="0"/>
              </a:spcAft>
              <a:buClr>
                <a:schemeClr val="lt1"/>
              </a:buClr>
              <a:buSzPts val="1400"/>
              <a:buAutoNum type="arabicPeriod"/>
              <a:defRPr>
                <a:solidFill>
                  <a:schemeClr val="lt1"/>
                </a:solidFill>
              </a:defRPr>
            </a:lvl2pPr>
            <a:lvl3pPr indent="-317500" lvl="2" marL="1371600" algn="l">
              <a:lnSpc>
                <a:spcPct val="200000"/>
              </a:lnSpc>
              <a:spcBef>
                <a:spcPts val="0"/>
              </a:spcBef>
              <a:spcAft>
                <a:spcPts val="0"/>
              </a:spcAft>
              <a:buClr>
                <a:schemeClr val="lt1"/>
              </a:buClr>
              <a:buSzPts val="1400"/>
              <a:buAutoNum type="arabicPeriod"/>
              <a:defRPr>
                <a:solidFill>
                  <a:schemeClr val="lt1"/>
                </a:solidFill>
              </a:defRPr>
            </a:lvl3pPr>
            <a:lvl4pPr indent="-317500" lvl="3" marL="1828800" algn="l">
              <a:lnSpc>
                <a:spcPct val="200000"/>
              </a:lnSpc>
              <a:spcBef>
                <a:spcPts val="0"/>
              </a:spcBef>
              <a:spcAft>
                <a:spcPts val="0"/>
              </a:spcAft>
              <a:buClr>
                <a:schemeClr val="lt1"/>
              </a:buClr>
              <a:buSzPts val="1400"/>
              <a:buAutoNum type="arabicPeriod"/>
              <a:defRPr>
                <a:solidFill>
                  <a:schemeClr val="lt1"/>
                </a:solidFill>
              </a:defRPr>
            </a:lvl4pPr>
            <a:lvl5pPr indent="-317500" lvl="4" marL="2286000" algn="l">
              <a:lnSpc>
                <a:spcPct val="200000"/>
              </a:lnSpc>
              <a:spcBef>
                <a:spcPts val="0"/>
              </a:spcBef>
              <a:spcAft>
                <a:spcPts val="0"/>
              </a:spcAft>
              <a:buClr>
                <a:schemeClr val="lt1"/>
              </a:buClr>
              <a:buSzPts val="1400"/>
              <a:buAutoNum type="arabicPeriod"/>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 name="Google Shape;49;p1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theme" Target="../theme/theme5.xml"/><Relationship Id="rId12" Type="http://schemas.openxmlformats.org/officeDocument/2006/relationships/slideLayout" Target="../slideLayouts/slideLayout21.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350" y="514350"/>
            <a:ext cx="8112900" cy="48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700"/>
              <a:buFont typeface="Poppins Medium"/>
              <a:buNone/>
              <a:defRPr b="0" i="0" sz="17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514350" y="1371600"/>
            <a:ext cx="8112900" cy="3086100"/>
          </a:xfrm>
          <a:prstGeom prst="rect">
            <a:avLst/>
          </a:prstGeom>
          <a:noFill/>
          <a:ln>
            <a:noFill/>
          </a:ln>
        </p:spPr>
        <p:txBody>
          <a:bodyPr anchorCtr="0" anchor="t" bIns="0" lIns="0" spcFirstLastPara="1" rIns="0" wrap="square" tIns="0">
            <a:noAutofit/>
          </a:bodyPr>
          <a:lstStyle>
            <a:lvl1pPr indent="-228600" lvl="0" marL="457200" marR="0" rtl="0" algn="l">
              <a:lnSpc>
                <a:spcPct val="157142"/>
              </a:lnSpc>
              <a:spcBef>
                <a:spcPts val="800"/>
              </a:spcBef>
              <a:spcAft>
                <a:spcPts val="0"/>
              </a:spcAft>
              <a:buClr>
                <a:schemeClr val="dk1"/>
              </a:buClr>
              <a:buSzPts val="1100"/>
              <a:buFont typeface="Poppins"/>
              <a:buNone/>
              <a:defRPr b="0" i="0" sz="1100" u="none" cap="none" strike="noStrike">
                <a:solidFill>
                  <a:schemeClr val="dk1"/>
                </a:solidFill>
                <a:latin typeface="Poppins"/>
                <a:ea typeface="Poppins"/>
                <a:cs typeface="Poppins"/>
                <a:sym typeface="Poppins"/>
              </a:defRPr>
            </a:lvl1pPr>
            <a:lvl2pPr indent="-298450" lvl="1" marL="914400"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2pPr>
            <a:lvl3pPr indent="-298450" lvl="2" marL="1371600"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3pPr>
            <a:lvl4pPr indent="-298450" lvl="3" marL="1828800"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4pPr>
            <a:lvl5pPr indent="-298450" lvl="4" marL="2286000"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8" name="Google Shape;8;p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
          <p15:clr>
            <a:srgbClr val="F26B43"/>
          </p15:clr>
        </p15:guide>
        <p15:guide id="2" pos="324">
          <p15:clr>
            <a:srgbClr val="F26B43"/>
          </p15:clr>
        </p15:guide>
        <p15:guide id="3" pos="5436">
          <p15:clr>
            <a:srgbClr val="F26B43"/>
          </p15:clr>
        </p15:guide>
        <p15:guide id="4" orient="horz" pos="2916">
          <p15:clr>
            <a:srgbClr val="F26B43"/>
          </p15:clr>
        </p15:guide>
        <p15:guide id="5" pos="576">
          <p15:clr>
            <a:srgbClr val="F26B43"/>
          </p15:clr>
        </p15:guide>
        <p15:guide id="6" pos="756">
          <p15:clr>
            <a:srgbClr val="F26B43"/>
          </p15:clr>
        </p15:guide>
        <p15:guide id="7" pos="1026">
          <p15:clr>
            <a:srgbClr val="F26B43"/>
          </p15:clr>
        </p15:guide>
        <p15:guide id="8" pos="1206">
          <p15:clr>
            <a:srgbClr val="F26B43"/>
          </p15:clr>
        </p15:guide>
        <p15:guide id="9" pos="1458">
          <p15:clr>
            <a:srgbClr val="F26B43"/>
          </p15:clr>
        </p15:guide>
        <p15:guide id="10" pos="1656">
          <p15:clr>
            <a:srgbClr val="F26B43"/>
          </p15:clr>
        </p15:guide>
        <p15:guide id="11" pos="1890">
          <p15:clr>
            <a:srgbClr val="F26B43"/>
          </p15:clr>
        </p15:guide>
        <p15:guide id="12" pos="2088">
          <p15:clr>
            <a:srgbClr val="F26B43"/>
          </p15:clr>
        </p15:guide>
        <p15:guide id="13" pos="2340">
          <p15:clr>
            <a:srgbClr val="F26B43"/>
          </p15:clr>
        </p15:guide>
        <p15:guide id="14" pos="2538">
          <p15:clr>
            <a:srgbClr val="F26B43"/>
          </p15:clr>
        </p15:guide>
        <p15:guide id="15" pos="2772">
          <p15:clr>
            <a:srgbClr val="F26B43"/>
          </p15:clr>
        </p15:guide>
        <p15:guide id="16" pos="2970">
          <p15:clr>
            <a:srgbClr val="F26B43"/>
          </p15:clr>
        </p15:guide>
        <p15:guide id="17" pos="3222">
          <p15:clr>
            <a:srgbClr val="F26B43"/>
          </p15:clr>
        </p15:guide>
        <p15:guide id="18" pos="3420">
          <p15:clr>
            <a:srgbClr val="F26B43"/>
          </p15:clr>
        </p15:guide>
        <p15:guide id="19" pos="3654">
          <p15:clr>
            <a:srgbClr val="F26B43"/>
          </p15:clr>
        </p15:guide>
        <p15:guide id="20" pos="3852">
          <p15:clr>
            <a:srgbClr val="F26B43"/>
          </p15:clr>
        </p15:guide>
        <p15:guide id="21" pos="4104">
          <p15:clr>
            <a:srgbClr val="F26B43"/>
          </p15:clr>
        </p15:guide>
        <p15:guide id="22" pos="4302">
          <p15:clr>
            <a:srgbClr val="F26B43"/>
          </p15:clr>
        </p15:guide>
        <p15:guide id="23" pos="4554">
          <p15:clr>
            <a:srgbClr val="F26B43"/>
          </p15:clr>
        </p15:guide>
        <p15:guide id="24" pos="4734">
          <p15:clr>
            <a:srgbClr val="F26B43"/>
          </p15:clr>
        </p15:guide>
        <p15:guide id="25" pos="4986">
          <p15:clr>
            <a:srgbClr val="F26B43"/>
          </p15:clr>
        </p15:guide>
        <p15:guide id="26" pos="51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514350" y="514350"/>
            <a:ext cx="8112900" cy="48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700"/>
              <a:buFont typeface="Poppins Medium"/>
              <a:buNone/>
              <a:defRPr b="0" i="0" sz="17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7"/>
          <p:cNvSpPr txBox="1"/>
          <p:nvPr>
            <p:ph idx="1" type="body"/>
          </p:nvPr>
        </p:nvSpPr>
        <p:spPr>
          <a:xfrm>
            <a:off x="514350" y="1371600"/>
            <a:ext cx="8112900" cy="3264300"/>
          </a:xfrm>
          <a:prstGeom prst="rect">
            <a:avLst/>
          </a:prstGeom>
          <a:noFill/>
          <a:ln>
            <a:noFill/>
          </a:ln>
        </p:spPr>
        <p:txBody>
          <a:bodyPr anchorCtr="0" anchor="t" bIns="0" lIns="0" spcFirstLastPara="1" rIns="0" wrap="square" tIns="0">
            <a:noAutofit/>
          </a:bodyPr>
          <a:lstStyle>
            <a:lvl1pPr indent="-317500" lvl="0" marL="4572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1pPr>
            <a:lvl2pPr indent="-317500" lvl="1" marL="9144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2pPr>
            <a:lvl3pPr indent="-317500" lvl="2" marL="13716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3pPr>
            <a:lvl4pPr indent="-317500" lvl="3" marL="18288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4pPr>
            <a:lvl5pPr indent="-317500" lvl="4" marL="22860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31" name="Google Shape;31;p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
          <p15:clr>
            <a:srgbClr val="F26B43"/>
          </p15:clr>
        </p15:guide>
        <p15:guide id="2" pos="324">
          <p15:clr>
            <a:srgbClr val="F26B43"/>
          </p15:clr>
        </p15:guide>
        <p15:guide id="3" pos="5436">
          <p15:clr>
            <a:srgbClr val="F26B43"/>
          </p15:clr>
        </p15:guide>
        <p15:guide id="4" pos="576">
          <p15:clr>
            <a:srgbClr val="F26B43"/>
          </p15:clr>
        </p15:guide>
        <p15:guide id="5" pos="756">
          <p15:clr>
            <a:srgbClr val="F26B43"/>
          </p15:clr>
        </p15:guide>
        <p15:guide id="6" pos="1026">
          <p15:clr>
            <a:srgbClr val="F26B43"/>
          </p15:clr>
        </p15:guide>
        <p15:guide id="7" pos="1206">
          <p15:clr>
            <a:srgbClr val="F26B43"/>
          </p15:clr>
        </p15:guide>
        <p15:guide id="8" pos="1458">
          <p15:clr>
            <a:srgbClr val="F26B43"/>
          </p15:clr>
        </p15:guide>
        <p15:guide id="9" pos="1638">
          <p15:clr>
            <a:srgbClr val="F26B43"/>
          </p15:clr>
        </p15:guide>
        <p15:guide id="10" pos="1908">
          <p15:clr>
            <a:srgbClr val="F26B43"/>
          </p15:clr>
        </p15:guide>
        <p15:guide id="11" pos="2088">
          <p15:clr>
            <a:srgbClr val="F26B43"/>
          </p15:clr>
        </p15:guide>
        <p15:guide id="12" pos="2340">
          <p15:clr>
            <a:srgbClr val="F26B43"/>
          </p15:clr>
        </p15:guide>
        <p15:guide id="13" pos="2520">
          <p15:clr>
            <a:srgbClr val="F26B43"/>
          </p15:clr>
        </p15:guide>
        <p15:guide id="14" pos="2790">
          <p15:clr>
            <a:srgbClr val="F26B43"/>
          </p15:clr>
        </p15:guide>
        <p15:guide id="15" pos="2970">
          <p15:clr>
            <a:srgbClr val="F26B43"/>
          </p15:clr>
        </p15:guide>
        <p15:guide id="16" pos="3240">
          <p15:clr>
            <a:srgbClr val="F26B43"/>
          </p15:clr>
        </p15:guide>
        <p15:guide id="17" pos="3420">
          <p15:clr>
            <a:srgbClr val="F26B43"/>
          </p15:clr>
        </p15:guide>
        <p15:guide id="18" pos="3672">
          <p15:clr>
            <a:srgbClr val="F26B43"/>
          </p15:clr>
        </p15:guide>
        <p15:guide id="19" pos="3852">
          <p15:clr>
            <a:srgbClr val="F26B43"/>
          </p15:clr>
        </p15:guide>
        <p15:guide id="20" pos="4122">
          <p15:clr>
            <a:srgbClr val="F26B43"/>
          </p15:clr>
        </p15:guide>
        <p15:guide id="21" pos="4302">
          <p15:clr>
            <a:srgbClr val="F26B43"/>
          </p15:clr>
        </p15:guide>
        <p15:guide id="22" pos="4554">
          <p15:clr>
            <a:srgbClr val="F26B43"/>
          </p15:clr>
        </p15:guide>
        <p15:guide id="23" pos="4734">
          <p15:clr>
            <a:srgbClr val="F26B43"/>
          </p15:clr>
        </p15:guide>
        <p15:guide id="24" pos="5004">
          <p15:clr>
            <a:srgbClr val="F26B43"/>
          </p15:clr>
        </p15:guide>
        <p15:guide id="25" pos="5184">
          <p15:clr>
            <a:srgbClr val="F26B43"/>
          </p15:clr>
        </p15:guide>
        <p15:guide id="26" orient="horz" pos="29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2"/>
          <p:cNvSpPr txBox="1"/>
          <p:nvPr>
            <p:ph type="title"/>
          </p:nvPr>
        </p:nvSpPr>
        <p:spPr>
          <a:xfrm>
            <a:off x="514350" y="514350"/>
            <a:ext cx="8112900" cy="48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700"/>
              <a:buFont typeface="Poppins Medium"/>
              <a:buNone/>
              <a:defRPr b="0" i="0" sz="17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2"/>
          <p:cNvSpPr txBox="1"/>
          <p:nvPr>
            <p:ph idx="1" type="body"/>
          </p:nvPr>
        </p:nvSpPr>
        <p:spPr>
          <a:xfrm>
            <a:off x="514350" y="1371600"/>
            <a:ext cx="8112900" cy="3264300"/>
          </a:xfrm>
          <a:prstGeom prst="rect">
            <a:avLst/>
          </a:prstGeom>
          <a:noFill/>
          <a:ln>
            <a:noFill/>
          </a:ln>
        </p:spPr>
        <p:txBody>
          <a:bodyPr anchorCtr="0" anchor="t" bIns="0" lIns="0" spcFirstLastPara="1" rIns="0" wrap="square" tIns="0">
            <a:noAutofit/>
          </a:bodyPr>
          <a:lstStyle>
            <a:lvl1pPr indent="-317500" lvl="0" marL="4572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1pPr>
            <a:lvl2pPr indent="-317500" lvl="1" marL="9144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2pPr>
            <a:lvl3pPr indent="-317500" lvl="2" marL="13716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3pPr>
            <a:lvl4pPr indent="-317500" lvl="3" marL="18288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4pPr>
            <a:lvl5pPr indent="-317500" lvl="4" marL="2286000" marR="0" rtl="0" algn="l">
              <a:lnSpc>
                <a:spcPct val="200000"/>
              </a:lnSpc>
              <a:spcBef>
                <a:spcPts val="0"/>
              </a:spcBef>
              <a:spcAft>
                <a:spcPts val="0"/>
              </a:spcAft>
              <a:buClr>
                <a:schemeClr val="dk1"/>
              </a:buClr>
              <a:buSzPts val="1400"/>
              <a:buFont typeface="Poppins Medium"/>
              <a:buAutoNum type="arabicPeriod"/>
              <a:defRPr b="0" i="0" sz="14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53" name="Google Shape;53;p12"/>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
          <p15:clr>
            <a:srgbClr val="F26B43"/>
          </p15:clr>
        </p15:guide>
        <p15:guide id="2" pos="324">
          <p15:clr>
            <a:srgbClr val="F26B43"/>
          </p15:clr>
        </p15:guide>
        <p15:guide id="3" pos="5436">
          <p15:clr>
            <a:srgbClr val="F26B43"/>
          </p15:clr>
        </p15:guide>
        <p15:guide id="4" pos="576">
          <p15:clr>
            <a:srgbClr val="F26B43"/>
          </p15:clr>
        </p15:guide>
        <p15:guide id="5" pos="756">
          <p15:clr>
            <a:srgbClr val="F26B43"/>
          </p15:clr>
        </p15:guide>
        <p15:guide id="6" pos="1026">
          <p15:clr>
            <a:srgbClr val="F26B43"/>
          </p15:clr>
        </p15:guide>
        <p15:guide id="7" pos="1206">
          <p15:clr>
            <a:srgbClr val="F26B43"/>
          </p15:clr>
        </p15:guide>
        <p15:guide id="8" pos="1458">
          <p15:clr>
            <a:srgbClr val="F26B43"/>
          </p15:clr>
        </p15:guide>
        <p15:guide id="9" pos="1638">
          <p15:clr>
            <a:srgbClr val="F26B43"/>
          </p15:clr>
        </p15:guide>
        <p15:guide id="10" pos="1908">
          <p15:clr>
            <a:srgbClr val="F26B43"/>
          </p15:clr>
        </p15:guide>
        <p15:guide id="11" pos="2088">
          <p15:clr>
            <a:srgbClr val="F26B43"/>
          </p15:clr>
        </p15:guide>
        <p15:guide id="12" pos="2340">
          <p15:clr>
            <a:srgbClr val="F26B43"/>
          </p15:clr>
        </p15:guide>
        <p15:guide id="13" pos="2520">
          <p15:clr>
            <a:srgbClr val="F26B43"/>
          </p15:clr>
        </p15:guide>
        <p15:guide id="14" pos="2790">
          <p15:clr>
            <a:srgbClr val="F26B43"/>
          </p15:clr>
        </p15:guide>
        <p15:guide id="15" pos="2970">
          <p15:clr>
            <a:srgbClr val="F26B43"/>
          </p15:clr>
        </p15:guide>
        <p15:guide id="16" pos="3240">
          <p15:clr>
            <a:srgbClr val="F26B43"/>
          </p15:clr>
        </p15:guide>
        <p15:guide id="17" pos="3420">
          <p15:clr>
            <a:srgbClr val="F26B43"/>
          </p15:clr>
        </p15:guide>
        <p15:guide id="18" pos="3672">
          <p15:clr>
            <a:srgbClr val="F26B43"/>
          </p15:clr>
        </p15:guide>
        <p15:guide id="19" pos="3852">
          <p15:clr>
            <a:srgbClr val="F26B43"/>
          </p15:clr>
        </p15:guide>
        <p15:guide id="20" pos="4122">
          <p15:clr>
            <a:srgbClr val="F26B43"/>
          </p15:clr>
        </p15:guide>
        <p15:guide id="21" pos="4302">
          <p15:clr>
            <a:srgbClr val="F26B43"/>
          </p15:clr>
        </p15:guide>
        <p15:guide id="22" pos="4554">
          <p15:clr>
            <a:srgbClr val="F26B43"/>
          </p15:clr>
        </p15:guide>
        <p15:guide id="23" pos="4734">
          <p15:clr>
            <a:srgbClr val="F26B43"/>
          </p15:clr>
        </p15:guide>
        <p15:guide id="24" pos="5004">
          <p15:clr>
            <a:srgbClr val="F26B43"/>
          </p15:clr>
        </p15:guide>
        <p15:guide id="25" pos="5184">
          <p15:clr>
            <a:srgbClr val="F26B43"/>
          </p15:clr>
        </p15:guide>
        <p15:guide id="26" orient="horz" pos="29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514350" y="514350"/>
            <a:ext cx="8112900" cy="4800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1700"/>
              <a:buFont typeface="Poppins Medium"/>
              <a:buNone/>
              <a:defRPr b="0" i="0" sz="17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5"/>
          <p:cNvSpPr txBox="1"/>
          <p:nvPr>
            <p:ph idx="1" type="body"/>
          </p:nvPr>
        </p:nvSpPr>
        <p:spPr>
          <a:xfrm>
            <a:off x="514350" y="1371600"/>
            <a:ext cx="8112900" cy="3264300"/>
          </a:xfrm>
          <a:prstGeom prst="rect">
            <a:avLst/>
          </a:prstGeom>
          <a:noFill/>
          <a:ln>
            <a:noFill/>
          </a:ln>
        </p:spPr>
        <p:txBody>
          <a:bodyPr anchorCtr="0" anchor="t" bIns="0" lIns="0" spcFirstLastPara="1" rIns="0" wrap="square" tIns="0">
            <a:noAutofit/>
          </a:bodyPr>
          <a:lstStyle>
            <a:lvl1pPr indent="-228600" lvl="0" marL="457200" marR="0" rtl="0" algn="l">
              <a:lnSpc>
                <a:spcPct val="157142"/>
              </a:lnSpc>
              <a:spcBef>
                <a:spcPts val="0"/>
              </a:spcBef>
              <a:spcAft>
                <a:spcPts val="0"/>
              </a:spcAft>
              <a:buClr>
                <a:schemeClr val="dk1"/>
              </a:buClr>
              <a:buSzPts val="1100"/>
              <a:buFont typeface="Poppins"/>
              <a:buNone/>
              <a:defRPr b="0" i="0" sz="1100" u="none" cap="none" strike="noStrike">
                <a:solidFill>
                  <a:schemeClr val="dk1"/>
                </a:solidFill>
                <a:latin typeface="Poppins"/>
                <a:ea typeface="Poppins"/>
                <a:cs typeface="Poppins"/>
                <a:sym typeface="Poppins"/>
              </a:defRPr>
            </a:lvl1pPr>
            <a:lvl2pPr indent="-298450" lvl="1" marL="914400"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2pPr>
            <a:lvl3pPr indent="-298450" lvl="2" marL="1371600"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3pPr>
            <a:lvl4pPr indent="-298450" lvl="3" marL="1828800"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4pPr>
            <a:lvl5pPr indent="-298450" lvl="4" marL="2286000" marR="0" rtl="0" algn="l">
              <a:lnSpc>
                <a:spcPct val="157142"/>
              </a:lnSpc>
              <a:spcBef>
                <a:spcPts val="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102" name="Google Shape;102;p2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
          <p15:clr>
            <a:srgbClr val="F26B43"/>
          </p15:clr>
        </p15:guide>
        <p15:guide id="2" pos="324">
          <p15:clr>
            <a:srgbClr val="F26B43"/>
          </p15:clr>
        </p15:guide>
        <p15:guide id="3" pos="5436">
          <p15:clr>
            <a:srgbClr val="F26B43"/>
          </p15:clr>
        </p15:guide>
        <p15:guide id="4" pos="576">
          <p15:clr>
            <a:srgbClr val="F26B43"/>
          </p15:clr>
        </p15:guide>
        <p15:guide id="5" pos="756">
          <p15:clr>
            <a:srgbClr val="F26B43"/>
          </p15:clr>
        </p15:guide>
        <p15:guide id="6" pos="1026">
          <p15:clr>
            <a:srgbClr val="F26B43"/>
          </p15:clr>
        </p15:guide>
        <p15:guide id="7" pos="1206">
          <p15:clr>
            <a:srgbClr val="F26B43"/>
          </p15:clr>
        </p15:guide>
        <p15:guide id="8" pos="1458">
          <p15:clr>
            <a:srgbClr val="F26B43"/>
          </p15:clr>
        </p15:guide>
        <p15:guide id="9" pos="1638">
          <p15:clr>
            <a:srgbClr val="F26B43"/>
          </p15:clr>
        </p15:guide>
        <p15:guide id="10" pos="1908">
          <p15:clr>
            <a:srgbClr val="F26B43"/>
          </p15:clr>
        </p15:guide>
        <p15:guide id="11" pos="2088">
          <p15:clr>
            <a:srgbClr val="F26B43"/>
          </p15:clr>
        </p15:guide>
        <p15:guide id="12" pos="2340">
          <p15:clr>
            <a:srgbClr val="F26B43"/>
          </p15:clr>
        </p15:guide>
        <p15:guide id="13" pos="2520">
          <p15:clr>
            <a:srgbClr val="F26B43"/>
          </p15:clr>
        </p15:guide>
        <p15:guide id="14" pos="2790">
          <p15:clr>
            <a:srgbClr val="F26B43"/>
          </p15:clr>
        </p15:guide>
        <p15:guide id="15" pos="2970">
          <p15:clr>
            <a:srgbClr val="F26B43"/>
          </p15:clr>
        </p15:guide>
        <p15:guide id="16" pos="3240">
          <p15:clr>
            <a:srgbClr val="F26B43"/>
          </p15:clr>
        </p15:guide>
        <p15:guide id="17" pos="3420">
          <p15:clr>
            <a:srgbClr val="F26B43"/>
          </p15:clr>
        </p15:guide>
        <p15:guide id="18" pos="3672">
          <p15:clr>
            <a:srgbClr val="F26B43"/>
          </p15:clr>
        </p15:guide>
        <p15:guide id="19" pos="3852">
          <p15:clr>
            <a:srgbClr val="F26B43"/>
          </p15:clr>
        </p15:guide>
        <p15:guide id="20" pos="4122">
          <p15:clr>
            <a:srgbClr val="F26B43"/>
          </p15:clr>
        </p15:guide>
        <p15:guide id="21" pos="4302">
          <p15:clr>
            <a:srgbClr val="F26B43"/>
          </p15:clr>
        </p15:guide>
        <p15:guide id="22" pos="4554">
          <p15:clr>
            <a:srgbClr val="F26B43"/>
          </p15:clr>
        </p15:guide>
        <p15:guide id="23" pos="4734">
          <p15:clr>
            <a:srgbClr val="F26B43"/>
          </p15:clr>
        </p15:guide>
        <p15:guide id="24" pos="5004">
          <p15:clr>
            <a:srgbClr val="F26B43"/>
          </p15:clr>
        </p15:guide>
        <p15:guide id="25" pos="5184">
          <p15:clr>
            <a:srgbClr val="F26B43"/>
          </p15:clr>
        </p15:guide>
        <p15:guide id="26" orient="horz" pos="29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0.jpg"/><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8.jpg"/><Relationship Id="rId9" Type="http://schemas.openxmlformats.org/officeDocument/2006/relationships/image" Target="../media/image15.jp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21.png"/><Relationship Id="rId8"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6.jpg"/><Relationship Id="rId5" Type="http://schemas.openxmlformats.org/officeDocument/2006/relationships/image" Target="../media/image31.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8.png"/><Relationship Id="rId13" Type="http://schemas.openxmlformats.org/officeDocument/2006/relationships/image" Target="../media/image32.png"/><Relationship Id="rId12"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5.png"/><Relationship Id="rId9" Type="http://schemas.openxmlformats.org/officeDocument/2006/relationships/image" Target="../media/image29.png"/><Relationship Id="rId15" Type="http://schemas.openxmlformats.org/officeDocument/2006/relationships/image" Target="../media/image43.png"/><Relationship Id="rId14" Type="http://schemas.openxmlformats.org/officeDocument/2006/relationships/image" Target="../media/image36.png"/><Relationship Id="rId16"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29.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9"/>
          <p:cNvPicPr preferRelativeResize="0"/>
          <p:nvPr/>
        </p:nvPicPr>
        <p:blipFill rotWithShape="1">
          <a:blip r:embed="rId3">
            <a:alphaModFix/>
          </a:blip>
          <a:srcRect b="0" l="0" r="0" t="0"/>
          <a:stretch/>
        </p:blipFill>
        <p:spPr>
          <a:xfrm>
            <a:off x="1441525" y="1323550"/>
            <a:ext cx="5338450" cy="3389700"/>
          </a:xfrm>
          <a:prstGeom prst="rect">
            <a:avLst/>
          </a:prstGeom>
          <a:noFill/>
          <a:ln>
            <a:noFill/>
          </a:ln>
        </p:spPr>
      </p:pic>
      <p:sp>
        <p:nvSpPr>
          <p:cNvPr id="167" name="Google Shape;167;p39"/>
          <p:cNvSpPr txBox="1"/>
          <p:nvPr/>
        </p:nvSpPr>
        <p:spPr>
          <a:xfrm>
            <a:off x="189750" y="661900"/>
            <a:ext cx="7842000" cy="1354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800"/>
              <a:buFont typeface="Arial"/>
              <a:buNone/>
            </a:pPr>
            <a:r>
              <a:rPr i="0" lang="en" sz="3800" u="none" cap="none" strike="noStrike">
                <a:solidFill>
                  <a:srgbClr val="0078C4"/>
                </a:solidFill>
                <a:latin typeface="Poppins Medium"/>
                <a:ea typeface="Poppins Medium"/>
                <a:cs typeface="Poppins Medium"/>
                <a:sym typeface="Poppins Medium"/>
              </a:rPr>
              <a:t>Course </a:t>
            </a:r>
            <a:r>
              <a:rPr lang="en" sz="3800">
                <a:solidFill>
                  <a:srgbClr val="0078C4"/>
                </a:solidFill>
                <a:latin typeface="Poppins Medium"/>
                <a:ea typeface="Poppins Medium"/>
                <a:cs typeface="Poppins Medium"/>
                <a:sym typeface="Poppins Medium"/>
              </a:rPr>
              <a:t>Registration</a:t>
            </a:r>
            <a:r>
              <a:rPr i="0" lang="en" sz="3800" u="none" cap="none" strike="noStrike">
                <a:solidFill>
                  <a:srgbClr val="0078C4"/>
                </a:solidFill>
                <a:latin typeface="Poppins Medium"/>
                <a:ea typeface="Poppins Medium"/>
                <a:cs typeface="Poppins Medium"/>
                <a:sym typeface="Poppins Medium"/>
              </a:rPr>
              <a:t> System</a:t>
            </a:r>
            <a:endParaRPr i="0" sz="3800" u="none" cap="none" strike="noStrike">
              <a:solidFill>
                <a:srgbClr val="0078C4"/>
              </a:solidFill>
              <a:latin typeface="Poppins Medium"/>
              <a:ea typeface="Poppins Medium"/>
              <a:cs typeface="Poppins Medium"/>
              <a:sym typeface="Poppins Medium"/>
            </a:endParaRPr>
          </a:p>
          <a:p>
            <a:pPr indent="0" lvl="0" marL="0" marR="0" rtl="0" algn="ctr">
              <a:lnSpc>
                <a:spcPct val="100000"/>
              </a:lnSpc>
              <a:spcBef>
                <a:spcPts val="0"/>
              </a:spcBef>
              <a:spcAft>
                <a:spcPts val="0"/>
              </a:spcAft>
              <a:buClr>
                <a:srgbClr val="000000"/>
              </a:buClr>
              <a:buSzPts val="3800"/>
              <a:buFont typeface="Arial"/>
              <a:buNone/>
            </a:pPr>
            <a:r>
              <a:rPr lang="en" sz="3800">
                <a:solidFill>
                  <a:srgbClr val="0078C4"/>
                </a:solidFill>
                <a:latin typeface="Poppins Medium"/>
                <a:ea typeface="Poppins Medium"/>
                <a:cs typeface="Poppins Medium"/>
                <a:sym typeface="Poppins Medium"/>
              </a:rPr>
              <a:t>GROUP 8</a:t>
            </a:r>
            <a:endParaRPr sz="3800">
              <a:solidFill>
                <a:srgbClr val="0078C4"/>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nvSpPr>
        <p:spPr>
          <a:xfrm>
            <a:off x="707076" y="202370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Akshat Gupta</a:t>
            </a:r>
            <a:endParaRPr b="0" i="0" sz="1100" u="none" cap="none" strike="noStrike">
              <a:solidFill>
                <a:srgbClr val="000000"/>
              </a:solidFill>
              <a:latin typeface="Arial"/>
              <a:ea typeface="Arial"/>
              <a:cs typeface="Arial"/>
              <a:sym typeface="Arial"/>
            </a:endParaRPr>
          </a:p>
        </p:txBody>
      </p:sp>
      <p:sp>
        <p:nvSpPr>
          <p:cNvPr id="335" name="Google Shape;335;p48"/>
          <p:cNvSpPr txBox="1"/>
          <p:nvPr/>
        </p:nvSpPr>
        <p:spPr>
          <a:xfrm>
            <a:off x="4941050" y="2079626"/>
            <a:ext cx="1496700" cy="269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Paras Joshi</a:t>
            </a:r>
            <a:endParaRPr b="0" i="0" sz="1100" u="none" cap="none" strike="noStrike">
              <a:solidFill>
                <a:srgbClr val="000000"/>
              </a:solidFill>
              <a:latin typeface="Arial"/>
              <a:ea typeface="Arial"/>
              <a:cs typeface="Arial"/>
              <a:sym typeface="Arial"/>
            </a:endParaRPr>
          </a:p>
        </p:txBody>
      </p:sp>
      <p:pic>
        <p:nvPicPr>
          <p:cNvPr id="336" name="Google Shape;336;p48"/>
          <p:cNvPicPr preferRelativeResize="0"/>
          <p:nvPr/>
        </p:nvPicPr>
        <p:blipFill rotWithShape="1">
          <a:blip r:embed="rId3">
            <a:alphaModFix/>
          </a:blip>
          <a:srcRect b="0" l="9579" r="9579" t="0"/>
          <a:stretch/>
        </p:blipFill>
        <p:spPr>
          <a:xfrm>
            <a:off x="4801243" y="341600"/>
            <a:ext cx="1719600" cy="1730100"/>
          </a:xfrm>
          <a:prstGeom prst="ellipse">
            <a:avLst/>
          </a:prstGeom>
          <a:noFill/>
          <a:ln cap="flat" cmpd="sng" w="9525">
            <a:solidFill>
              <a:srgbClr val="FF0000"/>
            </a:solidFill>
            <a:prstDash val="solid"/>
            <a:round/>
            <a:headEnd len="sm" w="sm" type="none"/>
            <a:tailEnd len="sm" w="sm" type="none"/>
          </a:ln>
        </p:spPr>
      </p:pic>
      <p:pic>
        <p:nvPicPr>
          <p:cNvPr id="337" name="Google Shape;337;p48"/>
          <p:cNvPicPr preferRelativeResize="0"/>
          <p:nvPr/>
        </p:nvPicPr>
        <p:blipFill rotWithShape="1">
          <a:blip r:embed="rId4">
            <a:alphaModFix/>
          </a:blip>
          <a:srcRect b="20306" l="-920" r="919" t="0"/>
          <a:stretch/>
        </p:blipFill>
        <p:spPr>
          <a:xfrm>
            <a:off x="6838166" y="265400"/>
            <a:ext cx="1719600" cy="1730100"/>
          </a:xfrm>
          <a:prstGeom prst="ellipse">
            <a:avLst/>
          </a:prstGeom>
          <a:noFill/>
          <a:ln cap="flat" cmpd="sng" w="9525">
            <a:solidFill>
              <a:srgbClr val="FF0000"/>
            </a:solidFill>
            <a:prstDash val="solid"/>
            <a:round/>
            <a:headEnd len="sm" w="sm" type="none"/>
            <a:tailEnd len="sm" w="sm" type="none"/>
          </a:ln>
        </p:spPr>
      </p:pic>
      <p:sp>
        <p:nvSpPr>
          <p:cNvPr id="338" name="Google Shape;338;p48"/>
          <p:cNvSpPr txBox="1"/>
          <p:nvPr/>
        </p:nvSpPr>
        <p:spPr>
          <a:xfrm>
            <a:off x="6949624" y="20030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Avani Singh</a:t>
            </a:r>
            <a:endParaRPr b="0" i="0" sz="1100" u="none" cap="none" strike="noStrike">
              <a:solidFill>
                <a:srgbClr val="000000"/>
              </a:solidFill>
              <a:latin typeface="Arial"/>
              <a:ea typeface="Arial"/>
              <a:cs typeface="Arial"/>
              <a:sym typeface="Arial"/>
            </a:endParaRPr>
          </a:p>
        </p:txBody>
      </p:sp>
      <p:sp>
        <p:nvSpPr>
          <p:cNvPr id="339" name="Google Shape;339;p48"/>
          <p:cNvSpPr txBox="1"/>
          <p:nvPr/>
        </p:nvSpPr>
        <p:spPr>
          <a:xfrm>
            <a:off x="7406824" y="42890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Rupesh Kumar Pallai</a:t>
            </a:r>
            <a:endParaRPr b="0" i="0" sz="1100" u="none" cap="none" strike="noStrike">
              <a:solidFill>
                <a:srgbClr val="000000"/>
              </a:solidFill>
              <a:latin typeface="Arial"/>
              <a:ea typeface="Arial"/>
              <a:cs typeface="Arial"/>
              <a:sym typeface="Arial"/>
            </a:endParaRPr>
          </a:p>
        </p:txBody>
      </p:sp>
      <p:sp>
        <p:nvSpPr>
          <p:cNvPr id="340" name="Google Shape;340;p48"/>
          <p:cNvSpPr txBox="1"/>
          <p:nvPr/>
        </p:nvSpPr>
        <p:spPr>
          <a:xfrm>
            <a:off x="5654224" y="42890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Anmol Gupta</a:t>
            </a:r>
            <a:endParaRPr b="0" i="0" sz="1100" u="none" cap="none" strike="noStrike">
              <a:solidFill>
                <a:srgbClr val="000000"/>
              </a:solidFill>
              <a:latin typeface="Arial"/>
              <a:ea typeface="Arial"/>
              <a:cs typeface="Arial"/>
              <a:sym typeface="Arial"/>
            </a:endParaRPr>
          </a:p>
        </p:txBody>
      </p:sp>
      <p:sp>
        <p:nvSpPr>
          <p:cNvPr id="341" name="Google Shape;341;p48"/>
          <p:cNvSpPr txBox="1"/>
          <p:nvPr/>
        </p:nvSpPr>
        <p:spPr>
          <a:xfrm>
            <a:off x="3901624" y="42890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Karan Karhale</a:t>
            </a:r>
            <a:endParaRPr b="0" i="0" sz="1100" u="none" cap="none" strike="noStrike">
              <a:solidFill>
                <a:srgbClr val="000000"/>
              </a:solidFill>
              <a:latin typeface="Arial"/>
              <a:ea typeface="Arial"/>
              <a:cs typeface="Arial"/>
              <a:sym typeface="Arial"/>
            </a:endParaRPr>
          </a:p>
        </p:txBody>
      </p:sp>
      <p:sp>
        <p:nvSpPr>
          <p:cNvPr id="342" name="Google Shape;342;p48"/>
          <p:cNvSpPr txBox="1"/>
          <p:nvPr/>
        </p:nvSpPr>
        <p:spPr>
          <a:xfrm>
            <a:off x="2072824" y="4289077"/>
            <a:ext cx="1496700" cy="559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Ritesh Parmar</a:t>
            </a:r>
            <a:endParaRPr b="0" i="0" sz="1100" u="none" cap="none" strike="noStrike">
              <a:solidFill>
                <a:srgbClr val="000000"/>
              </a:solidFill>
              <a:latin typeface="Arial"/>
              <a:ea typeface="Arial"/>
              <a:cs typeface="Arial"/>
              <a:sym typeface="Arial"/>
            </a:endParaRPr>
          </a:p>
        </p:txBody>
      </p:sp>
      <p:sp>
        <p:nvSpPr>
          <p:cNvPr id="343" name="Google Shape;343;p48"/>
          <p:cNvSpPr txBox="1"/>
          <p:nvPr/>
        </p:nvSpPr>
        <p:spPr>
          <a:xfrm>
            <a:off x="244025" y="4391751"/>
            <a:ext cx="1496700" cy="45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1500">
                <a:solidFill>
                  <a:schemeClr val="dk1"/>
                </a:solidFill>
                <a:latin typeface="Poppins"/>
                <a:ea typeface="Poppins"/>
                <a:cs typeface="Poppins"/>
                <a:sym typeface="Poppins"/>
              </a:rPr>
              <a:t>Srijan Sarkar</a:t>
            </a:r>
            <a:endParaRPr b="0" i="0" sz="1100" u="none" cap="none" strike="noStrike">
              <a:solidFill>
                <a:srgbClr val="000000"/>
              </a:solidFill>
              <a:latin typeface="Arial"/>
              <a:ea typeface="Arial"/>
              <a:cs typeface="Arial"/>
              <a:sym typeface="Arial"/>
            </a:endParaRPr>
          </a:p>
        </p:txBody>
      </p:sp>
      <p:pic>
        <p:nvPicPr>
          <p:cNvPr id="344" name="Google Shape;344;p48"/>
          <p:cNvPicPr preferRelativeResize="0"/>
          <p:nvPr/>
        </p:nvPicPr>
        <p:blipFill>
          <a:blip r:embed="rId5">
            <a:alphaModFix/>
          </a:blip>
          <a:stretch>
            <a:fillRect/>
          </a:stretch>
        </p:blipFill>
        <p:spPr>
          <a:xfrm>
            <a:off x="5562300" y="2508834"/>
            <a:ext cx="1668450" cy="1698716"/>
          </a:xfrm>
          <a:prstGeom prst="rect">
            <a:avLst/>
          </a:prstGeom>
          <a:noFill/>
          <a:ln>
            <a:noFill/>
          </a:ln>
        </p:spPr>
      </p:pic>
      <p:pic>
        <p:nvPicPr>
          <p:cNvPr id="345" name="Google Shape;345;p48"/>
          <p:cNvPicPr preferRelativeResize="0"/>
          <p:nvPr/>
        </p:nvPicPr>
        <p:blipFill>
          <a:blip r:embed="rId6">
            <a:alphaModFix/>
          </a:blip>
          <a:stretch>
            <a:fillRect/>
          </a:stretch>
        </p:blipFill>
        <p:spPr>
          <a:xfrm>
            <a:off x="35950" y="2562050"/>
            <a:ext cx="1829699" cy="1829699"/>
          </a:xfrm>
          <a:prstGeom prst="rect">
            <a:avLst/>
          </a:prstGeom>
          <a:noFill/>
          <a:ln>
            <a:noFill/>
          </a:ln>
        </p:spPr>
      </p:pic>
      <p:pic>
        <p:nvPicPr>
          <p:cNvPr id="346" name="Google Shape;346;p48"/>
          <p:cNvPicPr preferRelativeResize="0"/>
          <p:nvPr/>
        </p:nvPicPr>
        <p:blipFill>
          <a:blip r:embed="rId7">
            <a:alphaModFix/>
          </a:blip>
          <a:stretch>
            <a:fillRect/>
          </a:stretch>
        </p:blipFill>
        <p:spPr>
          <a:xfrm>
            <a:off x="7347450" y="2562050"/>
            <a:ext cx="1668449" cy="1668449"/>
          </a:xfrm>
          <a:prstGeom prst="rect">
            <a:avLst/>
          </a:prstGeom>
          <a:noFill/>
          <a:ln>
            <a:noFill/>
          </a:ln>
        </p:spPr>
      </p:pic>
      <p:pic>
        <p:nvPicPr>
          <p:cNvPr id="347" name="Google Shape;347;p48"/>
          <p:cNvPicPr preferRelativeResize="0"/>
          <p:nvPr/>
        </p:nvPicPr>
        <p:blipFill>
          <a:blip r:embed="rId8">
            <a:alphaModFix/>
          </a:blip>
          <a:stretch>
            <a:fillRect/>
          </a:stretch>
        </p:blipFill>
        <p:spPr>
          <a:xfrm>
            <a:off x="3815750" y="2591600"/>
            <a:ext cx="1668449" cy="1668449"/>
          </a:xfrm>
          <a:prstGeom prst="rect">
            <a:avLst/>
          </a:prstGeom>
          <a:noFill/>
          <a:ln>
            <a:noFill/>
          </a:ln>
        </p:spPr>
      </p:pic>
      <p:pic>
        <p:nvPicPr>
          <p:cNvPr id="348" name="Google Shape;348;p48"/>
          <p:cNvPicPr preferRelativeResize="0"/>
          <p:nvPr/>
        </p:nvPicPr>
        <p:blipFill>
          <a:blip r:embed="rId9">
            <a:alphaModFix/>
          </a:blip>
          <a:stretch>
            <a:fillRect/>
          </a:stretch>
        </p:blipFill>
        <p:spPr>
          <a:xfrm>
            <a:off x="580025" y="270650"/>
            <a:ext cx="1719601" cy="1719601"/>
          </a:xfrm>
          <a:prstGeom prst="rect">
            <a:avLst/>
          </a:prstGeom>
          <a:noFill/>
          <a:ln>
            <a:noFill/>
          </a:ln>
        </p:spPr>
      </p:pic>
      <p:pic>
        <p:nvPicPr>
          <p:cNvPr id="349" name="Google Shape;349;p48"/>
          <p:cNvPicPr preferRelativeResize="0"/>
          <p:nvPr/>
        </p:nvPicPr>
        <p:blipFill rotWithShape="1">
          <a:blip r:embed="rId10">
            <a:alphaModFix/>
          </a:blip>
          <a:srcRect b="17650" l="0" r="0" t="6889"/>
          <a:stretch/>
        </p:blipFill>
        <p:spPr>
          <a:xfrm>
            <a:off x="2709536" y="265388"/>
            <a:ext cx="1719600" cy="1730100"/>
          </a:xfrm>
          <a:prstGeom prst="ellipse">
            <a:avLst/>
          </a:prstGeom>
          <a:noFill/>
          <a:ln cap="flat" cmpd="sng" w="9525">
            <a:solidFill>
              <a:srgbClr val="FF0000"/>
            </a:solidFill>
            <a:prstDash val="solid"/>
            <a:round/>
            <a:headEnd len="sm" w="sm" type="none"/>
            <a:tailEnd len="sm" w="sm" type="none"/>
          </a:ln>
        </p:spPr>
      </p:pic>
      <p:pic>
        <p:nvPicPr>
          <p:cNvPr id="350" name="Google Shape;350;p48"/>
          <p:cNvPicPr preferRelativeResize="0"/>
          <p:nvPr/>
        </p:nvPicPr>
        <p:blipFill rotWithShape="1">
          <a:blip r:embed="rId11">
            <a:alphaModFix/>
          </a:blip>
          <a:srcRect b="0" l="308" r="298" t="0"/>
          <a:stretch/>
        </p:blipFill>
        <p:spPr>
          <a:xfrm>
            <a:off x="1980911" y="2531213"/>
            <a:ext cx="1719600" cy="1730100"/>
          </a:xfrm>
          <a:prstGeom prst="ellipse">
            <a:avLst/>
          </a:prstGeom>
          <a:noFill/>
          <a:ln cap="flat" cmpd="sng" w="9525">
            <a:solidFill>
              <a:srgbClr val="FF0000"/>
            </a:solidFill>
            <a:prstDash val="solid"/>
            <a:round/>
            <a:headEnd len="sm" w="sm" type="none"/>
            <a:tailEnd len="sm" w="sm" type="none"/>
          </a:ln>
        </p:spPr>
      </p:pic>
      <p:sp>
        <p:nvSpPr>
          <p:cNvPr id="351" name="Google Shape;351;p48"/>
          <p:cNvSpPr txBox="1"/>
          <p:nvPr/>
        </p:nvSpPr>
        <p:spPr>
          <a:xfrm>
            <a:off x="2814875" y="2006725"/>
            <a:ext cx="1614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n" sz="1500">
                <a:solidFill>
                  <a:schemeClr val="dk1"/>
                </a:solidFill>
                <a:latin typeface="Poppins"/>
                <a:ea typeface="Poppins"/>
                <a:cs typeface="Poppins"/>
                <a:sym typeface="Poppins"/>
              </a:rPr>
              <a:t>Mohan Joshi</a:t>
            </a:r>
            <a:endParaRPr>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9"/>
          <p:cNvPicPr preferRelativeResize="0"/>
          <p:nvPr/>
        </p:nvPicPr>
        <p:blipFill rotWithShape="1">
          <a:blip r:embed="rId3">
            <a:alphaModFix/>
          </a:blip>
          <a:srcRect b="0" l="3384" r="3383" t="0"/>
          <a:stretch/>
        </p:blipFill>
        <p:spPr>
          <a:xfrm>
            <a:off x="4631200" y="0"/>
            <a:ext cx="4512900" cy="5143500"/>
          </a:xfrm>
          <a:prstGeom prst="rect">
            <a:avLst/>
          </a:prstGeom>
          <a:solidFill>
            <a:srgbClr val="C1C1C1"/>
          </a:solidFill>
          <a:ln>
            <a:noFill/>
          </a:ln>
        </p:spPr>
      </p:pic>
      <p:sp>
        <p:nvSpPr>
          <p:cNvPr id="357" name="Google Shape;357;p49"/>
          <p:cNvSpPr txBox="1"/>
          <p:nvPr/>
        </p:nvSpPr>
        <p:spPr>
          <a:xfrm>
            <a:off x="354175" y="472825"/>
            <a:ext cx="4074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i="0" lang="en" sz="2700" u="none" cap="none" strike="noStrike">
                <a:solidFill>
                  <a:srgbClr val="0070C0"/>
                </a:solidFill>
                <a:latin typeface="Poppins Medium"/>
                <a:ea typeface="Poppins Medium"/>
                <a:cs typeface="Poppins Medium"/>
                <a:sym typeface="Poppins Medium"/>
              </a:rPr>
              <a:t>TEAM STRUCTURE</a:t>
            </a:r>
            <a:endParaRPr i="0" sz="2700" u="none" cap="none" strike="noStrike">
              <a:solidFill>
                <a:srgbClr val="0070C0"/>
              </a:solidFill>
              <a:latin typeface="Poppins Medium"/>
              <a:ea typeface="Poppins Medium"/>
              <a:cs typeface="Poppins Medium"/>
              <a:sym typeface="Poppins Medium"/>
            </a:endParaRPr>
          </a:p>
        </p:txBody>
      </p:sp>
      <p:sp>
        <p:nvSpPr>
          <p:cNvPr id="358" name="Google Shape;358;p49"/>
          <p:cNvSpPr txBox="1"/>
          <p:nvPr/>
        </p:nvSpPr>
        <p:spPr>
          <a:xfrm>
            <a:off x="309925" y="1254500"/>
            <a:ext cx="4074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i="0" sz="1800" u="none" cap="none" strike="noStrike">
              <a:solidFill>
                <a:srgbClr val="0078C4"/>
              </a:solidFill>
              <a:latin typeface="EB Garamond Medium"/>
              <a:ea typeface="EB Garamond Medium"/>
              <a:cs typeface="EB Garamond Medium"/>
              <a:sym typeface="EB Garamon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ctrTitle"/>
          </p:nvPr>
        </p:nvSpPr>
        <p:spPr>
          <a:xfrm>
            <a:off x="847165" y="2049568"/>
            <a:ext cx="2897521" cy="43637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3300">
                <a:solidFill>
                  <a:srgbClr val="0078C4"/>
                </a:solidFill>
              </a:rPr>
              <a:t>Project Goals</a:t>
            </a:r>
            <a:endParaRPr sz="1100">
              <a:solidFill>
                <a:srgbClr val="0078C4"/>
              </a:solidFill>
            </a:endParaRPr>
          </a:p>
        </p:txBody>
      </p:sp>
      <p:sp>
        <p:nvSpPr>
          <p:cNvPr id="365" name="Google Shape;365;p50"/>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366" name="Google Shape;366;p50"/>
          <p:cNvPicPr preferRelativeResize="0"/>
          <p:nvPr/>
        </p:nvPicPr>
        <p:blipFill rotWithShape="1">
          <a:blip r:embed="rId3">
            <a:alphaModFix/>
          </a:blip>
          <a:srcRect b="5427" l="0" r="0" t="5428"/>
          <a:stretch/>
        </p:blipFill>
        <p:spPr>
          <a:xfrm>
            <a:off x="3897075" y="0"/>
            <a:ext cx="5297724" cy="5118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ph type="title"/>
          </p:nvPr>
        </p:nvSpPr>
        <p:spPr>
          <a:xfrm>
            <a:off x="514350" y="339786"/>
            <a:ext cx="8112900" cy="562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2400"/>
              <a:buFont typeface="Poppins Medium"/>
              <a:buNone/>
            </a:pPr>
            <a:r>
              <a:rPr lang="en" sz="2700">
                <a:solidFill>
                  <a:srgbClr val="0078C4"/>
                </a:solidFill>
              </a:rPr>
              <a:t>Problem Statement</a:t>
            </a:r>
            <a:endParaRPr sz="2700">
              <a:solidFill>
                <a:srgbClr val="0078C4"/>
              </a:solidFill>
            </a:endParaRPr>
          </a:p>
        </p:txBody>
      </p:sp>
      <p:sp>
        <p:nvSpPr>
          <p:cNvPr id="373" name="Google Shape;373;p51"/>
          <p:cNvSpPr txBox="1"/>
          <p:nvPr/>
        </p:nvSpPr>
        <p:spPr>
          <a:xfrm>
            <a:off x="343500" y="1225575"/>
            <a:ext cx="8188500" cy="3285000"/>
          </a:xfrm>
          <a:prstGeom prst="rect">
            <a:avLst/>
          </a:prstGeom>
          <a:noFill/>
          <a:ln cap="flat" cmpd="sng" w="9525">
            <a:solidFill>
              <a:srgbClr val="00B0F0"/>
            </a:solidFill>
            <a:prstDash val="solid"/>
            <a:round/>
            <a:headEnd len="sm" w="sm" type="none"/>
            <a:tailEnd len="sm" w="sm" type="none"/>
          </a:ln>
        </p:spPr>
        <p:txBody>
          <a:bodyPr anchorCtr="0" anchor="t" bIns="34275" lIns="68575" spcFirstLastPara="1" rIns="68575" wrap="square" tIns="34275">
            <a:noAutofit/>
          </a:bodyPr>
          <a:lstStyle/>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Entities involved are: </a:t>
            </a:r>
            <a:r>
              <a:rPr b="1" lang="en" sz="1300">
                <a:solidFill>
                  <a:schemeClr val="dk1"/>
                </a:solidFill>
                <a:latin typeface="Poppins"/>
                <a:ea typeface="Poppins"/>
                <a:cs typeface="Poppins"/>
                <a:sym typeface="Poppins"/>
              </a:rPr>
              <a:t>Student</a:t>
            </a:r>
            <a:r>
              <a:rPr lang="en" sz="1300">
                <a:solidFill>
                  <a:schemeClr val="dk1"/>
                </a:solidFill>
                <a:latin typeface="Poppins"/>
                <a:ea typeface="Poppins"/>
                <a:cs typeface="Poppins"/>
                <a:sym typeface="Poppins"/>
              </a:rPr>
              <a:t>, </a:t>
            </a:r>
            <a:r>
              <a:rPr b="1" lang="en" sz="1300">
                <a:solidFill>
                  <a:schemeClr val="dk1"/>
                </a:solidFill>
                <a:latin typeface="Poppins"/>
                <a:ea typeface="Poppins"/>
                <a:cs typeface="Poppins"/>
                <a:sym typeface="Poppins"/>
              </a:rPr>
              <a:t>Professor</a:t>
            </a:r>
            <a:r>
              <a:rPr lang="en" sz="1300">
                <a:solidFill>
                  <a:schemeClr val="dk1"/>
                </a:solidFill>
                <a:latin typeface="Poppins"/>
                <a:ea typeface="Poppins"/>
                <a:cs typeface="Poppins"/>
                <a:sym typeface="Poppins"/>
              </a:rPr>
              <a:t>, </a:t>
            </a:r>
            <a:r>
              <a:rPr b="1" lang="en" sz="1300">
                <a:solidFill>
                  <a:schemeClr val="dk1"/>
                </a:solidFill>
                <a:latin typeface="Poppins"/>
                <a:ea typeface="Poppins"/>
                <a:cs typeface="Poppins"/>
                <a:sym typeface="Poppins"/>
              </a:rPr>
              <a:t>Admin</a:t>
            </a:r>
            <a:endParaRPr b="1" sz="1300">
              <a:solidFill>
                <a:schemeClr val="dk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Students should be able to Register for courses and view an  electronic report card at the end of the semester.</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Professors access the system to choose and teach courses,  record grades.</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The Admin should be able to Approve a Student, Register a  Professor, add/remove course from course catalog.</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The System should allow students to select courses. Students can add/drop courses.</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Course offerings should have a maximum of ten students and a  minimum of three students.</a:t>
            </a:r>
            <a:endParaRPr sz="1300">
              <a:solidFill>
                <a:schemeClr val="dk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l">
              <a:lnSpc>
                <a:spcPct val="10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After the registration, the system sends information to the  billing system so that the student can be billed for the  semester.</a:t>
            </a:r>
            <a:endParaRPr sz="13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514350" y="339786"/>
            <a:ext cx="8112900" cy="562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2400"/>
              <a:buFont typeface="Poppins Medium"/>
              <a:buNone/>
            </a:pPr>
            <a:r>
              <a:rPr lang="en" sz="2700">
                <a:solidFill>
                  <a:srgbClr val="0078C4"/>
                </a:solidFill>
              </a:rPr>
              <a:t>Our Vision</a:t>
            </a:r>
            <a:endParaRPr sz="2700">
              <a:solidFill>
                <a:srgbClr val="0078C4"/>
              </a:solidFill>
            </a:endParaRPr>
          </a:p>
        </p:txBody>
      </p:sp>
      <p:grpSp>
        <p:nvGrpSpPr>
          <p:cNvPr id="380" name="Google Shape;380;p52"/>
          <p:cNvGrpSpPr/>
          <p:nvPr/>
        </p:nvGrpSpPr>
        <p:grpSpPr>
          <a:xfrm>
            <a:off x="5554484" y="1088957"/>
            <a:ext cx="1303525" cy="1306319"/>
            <a:chOff x="403166" y="1435608"/>
            <a:chExt cx="2456700" cy="2596024"/>
          </a:xfrm>
        </p:grpSpPr>
        <p:sp>
          <p:nvSpPr>
            <p:cNvPr id="381" name="Google Shape;381;p52"/>
            <p:cNvSpPr/>
            <p:nvPr/>
          </p:nvSpPr>
          <p:spPr>
            <a:xfrm>
              <a:off x="403166" y="1539832"/>
              <a:ext cx="2456700" cy="2491800"/>
            </a:xfrm>
            <a:prstGeom prst="ellipse">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id="382" name="Google Shape;382;p52"/>
            <p:cNvPicPr preferRelativeResize="0"/>
            <p:nvPr/>
          </p:nvPicPr>
          <p:blipFill rotWithShape="1">
            <a:blip r:embed="rId3">
              <a:alphaModFix/>
            </a:blip>
            <a:srcRect b="16268" l="24438" r="26019" t="15289"/>
            <a:stretch/>
          </p:blipFill>
          <p:spPr>
            <a:xfrm>
              <a:off x="997526" y="1961803"/>
              <a:ext cx="1263535" cy="1745673"/>
            </a:xfrm>
            <a:prstGeom prst="rect">
              <a:avLst/>
            </a:prstGeom>
            <a:noFill/>
            <a:ln>
              <a:noFill/>
            </a:ln>
          </p:spPr>
        </p:pic>
        <p:sp>
          <p:nvSpPr>
            <p:cNvPr id="383" name="Google Shape;383;p52"/>
            <p:cNvSpPr/>
            <p:nvPr/>
          </p:nvSpPr>
          <p:spPr>
            <a:xfrm>
              <a:off x="573783" y="1435608"/>
              <a:ext cx="694200" cy="731400"/>
            </a:xfrm>
            <a:prstGeom prst="ellipse">
              <a:avLst/>
            </a:prstGeom>
            <a:solidFill>
              <a:srgbClr val="EE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84" name="Google Shape;384;p52"/>
            <p:cNvSpPr txBox="1"/>
            <p:nvPr/>
          </p:nvSpPr>
          <p:spPr>
            <a:xfrm>
              <a:off x="726842" y="1514247"/>
              <a:ext cx="379200" cy="41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Poppins"/>
                  <a:ea typeface="Poppins"/>
                  <a:cs typeface="Poppins"/>
                  <a:sym typeface="Poppins"/>
                </a:rPr>
                <a:t>1</a:t>
              </a:r>
              <a:endParaRPr b="0" i="0" sz="1100" u="none" cap="none" strike="noStrike">
                <a:solidFill>
                  <a:srgbClr val="000000"/>
                </a:solidFill>
                <a:latin typeface="Arial"/>
                <a:ea typeface="Arial"/>
                <a:cs typeface="Arial"/>
                <a:sym typeface="Arial"/>
              </a:endParaRPr>
            </a:p>
          </p:txBody>
        </p:sp>
      </p:grpSp>
      <p:sp>
        <p:nvSpPr>
          <p:cNvPr id="385" name="Google Shape;385;p52"/>
          <p:cNvSpPr txBox="1"/>
          <p:nvPr/>
        </p:nvSpPr>
        <p:spPr>
          <a:xfrm>
            <a:off x="5381742" y="2681077"/>
            <a:ext cx="19131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Poppins"/>
                <a:ea typeface="Poppins"/>
                <a:cs typeface="Poppins"/>
                <a:sym typeface="Poppins"/>
              </a:rPr>
              <a:t>Quality</a:t>
            </a:r>
            <a:endParaRPr b="0" i="0" sz="1100" u="none" cap="none" strike="noStrike">
              <a:solidFill>
                <a:srgbClr val="000000"/>
              </a:solidFill>
              <a:latin typeface="Arial"/>
              <a:ea typeface="Arial"/>
              <a:cs typeface="Arial"/>
              <a:sym typeface="Arial"/>
            </a:endParaRPr>
          </a:p>
        </p:txBody>
      </p:sp>
      <p:sp>
        <p:nvSpPr>
          <p:cNvPr id="386" name="Google Shape;386;p52"/>
          <p:cNvSpPr txBox="1"/>
          <p:nvPr/>
        </p:nvSpPr>
        <p:spPr>
          <a:xfrm>
            <a:off x="7194664" y="2678229"/>
            <a:ext cx="19131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Poppins"/>
                <a:ea typeface="Poppins"/>
                <a:cs typeface="Poppins"/>
                <a:sym typeface="Poppins"/>
              </a:rPr>
              <a:t>Security</a:t>
            </a:r>
            <a:endParaRPr b="0" i="0" sz="1100" u="none" cap="none" strike="noStrike">
              <a:solidFill>
                <a:srgbClr val="000000"/>
              </a:solidFill>
              <a:latin typeface="Arial"/>
              <a:ea typeface="Arial"/>
              <a:cs typeface="Arial"/>
              <a:sym typeface="Arial"/>
            </a:endParaRPr>
          </a:p>
        </p:txBody>
      </p:sp>
      <p:grpSp>
        <p:nvGrpSpPr>
          <p:cNvPr id="387" name="Google Shape;387;p52"/>
          <p:cNvGrpSpPr/>
          <p:nvPr/>
        </p:nvGrpSpPr>
        <p:grpSpPr>
          <a:xfrm>
            <a:off x="7649498" y="1064857"/>
            <a:ext cx="1268149" cy="1327312"/>
            <a:chOff x="3363489" y="1435608"/>
            <a:chExt cx="2456700" cy="2592406"/>
          </a:xfrm>
        </p:grpSpPr>
        <p:pic>
          <p:nvPicPr>
            <p:cNvPr id="388" name="Google Shape;388;p52"/>
            <p:cNvPicPr preferRelativeResize="0"/>
            <p:nvPr/>
          </p:nvPicPr>
          <p:blipFill rotWithShape="1">
            <a:blip r:embed="rId4">
              <a:alphaModFix/>
            </a:blip>
            <a:srcRect b="0" l="0" r="0" t="0"/>
            <a:stretch/>
          </p:blipFill>
          <p:spPr>
            <a:xfrm>
              <a:off x="3717834" y="1962904"/>
              <a:ext cx="1844326" cy="1844326"/>
            </a:xfrm>
            <a:prstGeom prst="rect">
              <a:avLst/>
            </a:prstGeom>
            <a:noFill/>
            <a:ln>
              <a:noFill/>
            </a:ln>
          </p:spPr>
        </p:pic>
        <p:sp>
          <p:nvSpPr>
            <p:cNvPr id="389" name="Google Shape;389;p52"/>
            <p:cNvSpPr/>
            <p:nvPr/>
          </p:nvSpPr>
          <p:spPr>
            <a:xfrm>
              <a:off x="3363489" y="1575814"/>
              <a:ext cx="2456700" cy="2452200"/>
            </a:xfrm>
            <a:prstGeom prst="ellipse">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90" name="Google Shape;390;p52"/>
            <p:cNvSpPr/>
            <p:nvPr/>
          </p:nvSpPr>
          <p:spPr>
            <a:xfrm>
              <a:off x="3560165" y="1435608"/>
              <a:ext cx="694200" cy="731400"/>
            </a:xfrm>
            <a:prstGeom prst="ellipse">
              <a:avLst/>
            </a:prstGeom>
            <a:solidFill>
              <a:srgbClr val="EE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91" name="Google Shape;391;p52"/>
            <p:cNvSpPr txBox="1"/>
            <p:nvPr/>
          </p:nvSpPr>
          <p:spPr>
            <a:xfrm>
              <a:off x="3676543" y="1515148"/>
              <a:ext cx="461400" cy="40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Poppins"/>
                  <a:ea typeface="Poppins"/>
                  <a:cs typeface="Poppins"/>
                  <a:sym typeface="Poppins"/>
                </a:rPr>
                <a:t>2</a:t>
              </a:r>
              <a:endParaRPr b="0" i="0" sz="1100" u="none" cap="none" strike="noStrike">
                <a:solidFill>
                  <a:srgbClr val="000000"/>
                </a:solidFill>
                <a:latin typeface="Arial"/>
                <a:ea typeface="Arial"/>
                <a:cs typeface="Arial"/>
                <a:sym typeface="Arial"/>
              </a:endParaRPr>
            </a:p>
          </p:txBody>
        </p:sp>
      </p:grpSp>
      <p:sp>
        <p:nvSpPr>
          <p:cNvPr id="392" name="Google Shape;392;p52"/>
          <p:cNvSpPr txBox="1"/>
          <p:nvPr/>
        </p:nvSpPr>
        <p:spPr>
          <a:xfrm>
            <a:off x="5381742" y="4610882"/>
            <a:ext cx="19131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Poppins"/>
                <a:ea typeface="Poppins"/>
                <a:cs typeface="Poppins"/>
                <a:sym typeface="Poppins"/>
              </a:rPr>
              <a:t>Interactivity</a:t>
            </a:r>
            <a:endParaRPr b="0" i="0" sz="1100" u="none" cap="none" strike="noStrike">
              <a:solidFill>
                <a:srgbClr val="000000"/>
              </a:solidFill>
              <a:latin typeface="Arial"/>
              <a:ea typeface="Arial"/>
              <a:cs typeface="Arial"/>
              <a:sym typeface="Arial"/>
            </a:endParaRPr>
          </a:p>
        </p:txBody>
      </p:sp>
      <p:sp>
        <p:nvSpPr>
          <p:cNvPr id="393" name="Google Shape;393;p52"/>
          <p:cNvSpPr txBox="1"/>
          <p:nvPr/>
        </p:nvSpPr>
        <p:spPr>
          <a:xfrm>
            <a:off x="7181441" y="4637823"/>
            <a:ext cx="19131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Poppins"/>
                <a:ea typeface="Poppins"/>
                <a:cs typeface="Poppins"/>
                <a:sym typeface="Poppins"/>
              </a:rPr>
              <a:t>Speed</a:t>
            </a:r>
            <a:endParaRPr b="0" i="0" sz="1100" u="none" cap="none" strike="noStrike">
              <a:solidFill>
                <a:srgbClr val="000000"/>
              </a:solidFill>
              <a:latin typeface="Arial"/>
              <a:ea typeface="Arial"/>
              <a:cs typeface="Arial"/>
              <a:sym typeface="Arial"/>
            </a:endParaRPr>
          </a:p>
        </p:txBody>
      </p:sp>
      <p:grpSp>
        <p:nvGrpSpPr>
          <p:cNvPr id="394" name="Google Shape;394;p52"/>
          <p:cNvGrpSpPr/>
          <p:nvPr/>
        </p:nvGrpSpPr>
        <p:grpSpPr>
          <a:xfrm>
            <a:off x="5554420" y="3140487"/>
            <a:ext cx="1554354" cy="1497120"/>
            <a:chOff x="6338184" y="1435608"/>
            <a:chExt cx="2456700" cy="2596011"/>
          </a:xfrm>
        </p:grpSpPr>
        <p:sp>
          <p:nvSpPr>
            <p:cNvPr id="395" name="Google Shape;395;p52"/>
            <p:cNvSpPr/>
            <p:nvPr/>
          </p:nvSpPr>
          <p:spPr>
            <a:xfrm>
              <a:off x="6338184" y="1579419"/>
              <a:ext cx="2456700" cy="2452200"/>
            </a:xfrm>
            <a:prstGeom prst="ellipse">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96" name="Google Shape;396;p52"/>
            <p:cNvSpPr/>
            <p:nvPr/>
          </p:nvSpPr>
          <p:spPr>
            <a:xfrm>
              <a:off x="6584024" y="1435608"/>
              <a:ext cx="694200" cy="731400"/>
            </a:xfrm>
            <a:prstGeom prst="ellipse">
              <a:avLst/>
            </a:prstGeom>
            <a:solidFill>
              <a:srgbClr val="EE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397" name="Google Shape;397;p52"/>
            <p:cNvSpPr txBox="1"/>
            <p:nvPr/>
          </p:nvSpPr>
          <p:spPr>
            <a:xfrm>
              <a:off x="6700402" y="1579419"/>
              <a:ext cx="461400" cy="40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Poppins"/>
                  <a:ea typeface="Poppins"/>
                  <a:cs typeface="Poppins"/>
                  <a:sym typeface="Poppins"/>
                </a:rPr>
                <a:t>3</a:t>
              </a:r>
              <a:endParaRPr b="0" i="0" sz="1100" u="none" cap="none" strike="noStrike">
                <a:solidFill>
                  <a:srgbClr val="000000"/>
                </a:solidFill>
                <a:latin typeface="Arial"/>
                <a:ea typeface="Arial"/>
                <a:cs typeface="Arial"/>
                <a:sym typeface="Arial"/>
              </a:endParaRPr>
            </a:p>
          </p:txBody>
        </p:sp>
        <p:pic>
          <p:nvPicPr>
            <p:cNvPr id="398" name="Google Shape;398;p52"/>
            <p:cNvPicPr preferRelativeResize="0"/>
            <p:nvPr/>
          </p:nvPicPr>
          <p:blipFill rotWithShape="1">
            <a:blip r:embed="rId5">
              <a:alphaModFix/>
            </a:blip>
            <a:srcRect b="0" l="0" r="0" t="0"/>
            <a:stretch/>
          </p:blipFill>
          <p:spPr>
            <a:xfrm>
              <a:off x="7020088" y="1979529"/>
              <a:ext cx="1113645" cy="1675108"/>
            </a:xfrm>
            <a:prstGeom prst="rect">
              <a:avLst/>
            </a:prstGeom>
            <a:noFill/>
            <a:ln>
              <a:noFill/>
            </a:ln>
          </p:spPr>
        </p:pic>
      </p:grpSp>
      <p:grpSp>
        <p:nvGrpSpPr>
          <p:cNvPr id="399" name="Google Shape;399;p52"/>
          <p:cNvGrpSpPr/>
          <p:nvPr/>
        </p:nvGrpSpPr>
        <p:grpSpPr>
          <a:xfrm>
            <a:off x="7675921" y="3216512"/>
            <a:ext cx="1241616" cy="1294088"/>
            <a:chOff x="9314007" y="1435608"/>
            <a:chExt cx="2456700" cy="2604323"/>
          </a:xfrm>
        </p:grpSpPr>
        <p:grpSp>
          <p:nvGrpSpPr>
            <p:cNvPr id="400" name="Google Shape;400;p52"/>
            <p:cNvGrpSpPr/>
            <p:nvPr/>
          </p:nvGrpSpPr>
          <p:grpSpPr>
            <a:xfrm>
              <a:off x="9314007" y="1435608"/>
              <a:ext cx="2456700" cy="2604323"/>
              <a:chOff x="9314007" y="1435608"/>
              <a:chExt cx="2456700" cy="2604323"/>
            </a:xfrm>
          </p:grpSpPr>
          <p:sp>
            <p:nvSpPr>
              <p:cNvPr id="401" name="Google Shape;401;p52"/>
              <p:cNvSpPr/>
              <p:nvPr/>
            </p:nvSpPr>
            <p:spPr>
              <a:xfrm>
                <a:off x="9314007" y="1587731"/>
                <a:ext cx="2456700" cy="2452200"/>
              </a:xfrm>
              <a:prstGeom prst="ellipse">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id="402" name="Google Shape;402;p52"/>
              <p:cNvPicPr preferRelativeResize="0"/>
              <p:nvPr/>
            </p:nvPicPr>
            <p:blipFill rotWithShape="1">
              <a:blip r:embed="rId6">
                <a:alphaModFix/>
              </a:blip>
              <a:srcRect b="0" l="0" r="0" t="0"/>
              <a:stretch/>
            </p:blipFill>
            <p:spPr>
              <a:xfrm>
                <a:off x="9762979" y="1962904"/>
                <a:ext cx="1586170" cy="1586170"/>
              </a:xfrm>
              <a:prstGeom prst="rect">
                <a:avLst/>
              </a:prstGeom>
              <a:noFill/>
              <a:ln>
                <a:noFill/>
              </a:ln>
            </p:spPr>
          </p:pic>
          <p:sp>
            <p:nvSpPr>
              <p:cNvPr id="403" name="Google Shape;403;p52"/>
              <p:cNvSpPr/>
              <p:nvPr/>
            </p:nvSpPr>
            <p:spPr>
              <a:xfrm>
                <a:off x="9380505" y="1435608"/>
                <a:ext cx="694200" cy="731400"/>
              </a:xfrm>
              <a:prstGeom prst="ellipse">
                <a:avLst/>
              </a:prstGeom>
              <a:solidFill>
                <a:srgbClr val="EE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grpSp>
        <p:sp>
          <p:nvSpPr>
            <p:cNvPr id="404" name="Google Shape;404;p52"/>
            <p:cNvSpPr txBox="1"/>
            <p:nvPr/>
          </p:nvSpPr>
          <p:spPr>
            <a:xfrm>
              <a:off x="9496883" y="1555976"/>
              <a:ext cx="461400" cy="40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Poppins"/>
                  <a:ea typeface="Poppins"/>
                  <a:cs typeface="Poppins"/>
                  <a:sym typeface="Poppins"/>
                </a:rPr>
                <a:t>4</a:t>
              </a:r>
              <a:endParaRPr b="0" i="0" sz="1100" u="none" cap="none" strike="noStrike">
                <a:solidFill>
                  <a:srgbClr val="000000"/>
                </a:solidFill>
                <a:latin typeface="Arial"/>
                <a:ea typeface="Arial"/>
                <a:cs typeface="Arial"/>
                <a:sym typeface="Arial"/>
              </a:endParaRPr>
            </a:p>
          </p:txBody>
        </p:sp>
      </p:grpSp>
      <p:sp>
        <p:nvSpPr>
          <p:cNvPr id="405" name="Google Shape;405;p52"/>
          <p:cNvSpPr txBox="1"/>
          <p:nvPr/>
        </p:nvSpPr>
        <p:spPr>
          <a:xfrm>
            <a:off x="343500" y="1225575"/>
            <a:ext cx="5056200" cy="3285000"/>
          </a:xfrm>
          <a:prstGeom prst="rect">
            <a:avLst/>
          </a:prstGeom>
          <a:noFill/>
          <a:ln cap="flat" cmpd="sng" w="9525">
            <a:solidFill>
              <a:srgbClr val="00B0F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000"/>
              <a:buFont typeface="Arial"/>
              <a:buNone/>
            </a:pPr>
            <a:r>
              <a:rPr b="0" i="0" lang="en" sz="1800" u="none" cap="none" strike="noStrike">
                <a:solidFill>
                  <a:schemeClr val="dk1"/>
                </a:solidFill>
                <a:latin typeface="EB Garamond"/>
                <a:ea typeface="EB Garamond"/>
                <a:cs typeface="EB Garamond"/>
                <a:sym typeface="EB Garamond"/>
              </a:rPr>
              <a:t>To develop a POS application and REST API for </a:t>
            </a:r>
            <a:r>
              <a:rPr b="1" i="0" lang="en" sz="1800" u="none" cap="none" strike="noStrike">
                <a:solidFill>
                  <a:schemeClr val="dk1"/>
                </a:solidFill>
                <a:latin typeface="EB Garamond"/>
                <a:ea typeface="EB Garamond"/>
                <a:cs typeface="EB Garamond"/>
                <a:sym typeface="EB Garamond"/>
              </a:rPr>
              <a:t>Course Registration System</a:t>
            </a:r>
            <a:r>
              <a:rPr b="0" i="0" lang="en" sz="1800" u="none" cap="none" strike="noStrike">
                <a:solidFill>
                  <a:schemeClr val="dk1"/>
                </a:solidFill>
                <a:latin typeface="EB Garamond"/>
                <a:ea typeface="EB Garamond"/>
                <a:cs typeface="EB Garamond"/>
                <a:sym typeface="EB Garamond"/>
              </a:rPr>
              <a:t> using </a:t>
            </a:r>
            <a:r>
              <a:rPr lang="en" sz="2100">
                <a:solidFill>
                  <a:schemeClr val="dk1"/>
                </a:solidFill>
                <a:latin typeface="EB Garamond"/>
                <a:ea typeface="EB Garamond"/>
                <a:cs typeface="EB Garamond"/>
                <a:sym typeface="EB Garamond"/>
              </a:rPr>
              <a:t>using JAVA/REST tools and technologies, where a professor as well as a student can view courses and enroll in some of the courses.</a:t>
            </a:r>
            <a:endParaRPr sz="21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t/>
            </a:r>
            <a:endParaRPr sz="20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2000"/>
              <a:buFont typeface="Arial"/>
              <a:buNone/>
            </a:pPr>
            <a:r>
              <a:t/>
            </a:r>
            <a:endParaRPr sz="20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ctrTitle"/>
          </p:nvPr>
        </p:nvSpPr>
        <p:spPr>
          <a:xfrm>
            <a:off x="618475" y="1920225"/>
            <a:ext cx="2742600" cy="1021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3300"/>
              <a:buFont typeface="Poppins Medium"/>
              <a:buNone/>
            </a:pPr>
            <a:r>
              <a:rPr lang="en" sz="2700">
                <a:solidFill>
                  <a:srgbClr val="0078C4"/>
                </a:solidFill>
              </a:rPr>
              <a:t>Engineering</a:t>
            </a:r>
            <a:br>
              <a:rPr lang="en" sz="2700">
                <a:solidFill>
                  <a:srgbClr val="0078C4"/>
                </a:solidFill>
              </a:rPr>
            </a:br>
            <a:r>
              <a:rPr lang="en" sz="2700">
                <a:solidFill>
                  <a:srgbClr val="0078C4"/>
                </a:solidFill>
              </a:rPr>
              <a:t>Practices</a:t>
            </a:r>
            <a:endParaRPr sz="2700">
              <a:solidFill>
                <a:srgbClr val="0078C4"/>
              </a:solidFill>
            </a:endParaRPr>
          </a:p>
        </p:txBody>
      </p:sp>
      <p:sp>
        <p:nvSpPr>
          <p:cNvPr id="412" name="Google Shape;412;p53"/>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413" name="Google Shape;413;p53"/>
          <p:cNvPicPr preferRelativeResize="0"/>
          <p:nvPr>
            <p:ph idx="2" type="pic"/>
          </p:nvPr>
        </p:nvPicPr>
        <p:blipFill rotWithShape="1">
          <a:blip r:embed="rId3">
            <a:alphaModFix/>
          </a:blip>
          <a:srcRect b="0" l="8650" r="8649" t="0"/>
          <a:stretch/>
        </p:blipFill>
        <p:spPr>
          <a:xfrm>
            <a:off x="4398264" y="0"/>
            <a:ext cx="4732020" cy="5131106"/>
          </a:xfrm>
          <a:prstGeom prst="rect">
            <a:avLst/>
          </a:prstGeom>
          <a:solidFill>
            <a:srgbClr val="727272"/>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54"/>
          <p:cNvPicPr preferRelativeResize="0"/>
          <p:nvPr/>
        </p:nvPicPr>
        <p:blipFill>
          <a:blip r:embed="rId3">
            <a:alphaModFix/>
          </a:blip>
          <a:stretch>
            <a:fillRect/>
          </a:stretch>
        </p:blipFill>
        <p:spPr>
          <a:xfrm>
            <a:off x="1308100" y="152400"/>
            <a:ext cx="6527800"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type="ctrTitle"/>
          </p:nvPr>
        </p:nvSpPr>
        <p:spPr>
          <a:xfrm>
            <a:off x="960250" y="2042137"/>
            <a:ext cx="2138100" cy="96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3C78D8"/>
                </a:solidFill>
              </a:rPr>
              <a:t>Tech Stack</a:t>
            </a:r>
            <a:endParaRPr sz="2700">
              <a:solidFill>
                <a:srgbClr val="3C78D8"/>
              </a:solidFill>
            </a:endParaRPr>
          </a:p>
        </p:txBody>
      </p:sp>
      <p:sp>
        <p:nvSpPr>
          <p:cNvPr id="425" name="Google Shape;425;p55"/>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426" name="Google Shape;426;p55"/>
          <p:cNvPicPr preferRelativeResize="0"/>
          <p:nvPr/>
        </p:nvPicPr>
        <p:blipFill rotWithShape="1">
          <a:blip r:embed="rId3">
            <a:alphaModFix/>
          </a:blip>
          <a:srcRect b="0" l="0" r="0" t="0"/>
          <a:stretch/>
        </p:blipFill>
        <p:spPr>
          <a:xfrm>
            <a:off x="3435973" y="0"/>
            <a:ext cx="5708026"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sp>
        <p:nvSpPr>
          <p:cNvPr id="433" name="Google Shape;433;p56"/>
          <p:cNvSpPr/>
          <p:nvPr/>
        </p:nvSpPr>
        <p:spPr>
          <a:xfrm>
            <a:off x="174559" y="249380"/>
            <a:ext cx="1645920" cy="710738"/>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Designing</a:t>
            </a:r>
            <a:endParaRPr b="0" i="0" sz="1100" u="none" cap="none" strike="noStrike">
              <a:solidFill>
                <a:srgbClr val="000000"/>
              </a:solidFill>
              <a:latin typeface="EB Garamond"/>
              <a:ea typeface="EB Garamond"/>
              <a:cs typeface="EB Garamond"/>
              <a:sym typeface="EB Garamond"/>
            </a:endParaRPr>
          </a:p>
        </p:txBody>
      </p:sp>
      <p:sp>
        <p:nvSpPr>
          <p:cNvPr id="434" name="Google Shape;434;p56"/>
          <p:cNvSpPr/>
          <p:nvPr/>
        </p:nvSpPr>
        <p:spPr>
          <a:xfrm>
            <a:off x="1959725" y="249382"/>
            <a:ext cx="1645920" cy="710738"/>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Backend</a:t>
            </a:r>
            <a:endParaRPr b="0" i="0" sz="1100" u="none" cap="none" strike="noStrike">
              <a:solidFill>
                <a:srgbClr val="000000"/>
              </a:solidFill>
              <a:latin typeface="EB Garamond"/>
              <a:ea typeface="EB Garamond"/>
              <a:cs typeface="EB Garamond"/>
              <a:sym typeface="EB Garamond"/>
            </a:endParaRPr>
          </a:p>
        </p:txBody>
      </p:sp>
      <p:sp>
        <p:nvSpPr>
          <p:cNvPr id="435" name="Google Shape;435;p56"/>
          <p:cNvSpPr/>
          <p:nvPr/>
        </p:nvSpPr>
        <p:spPr>
          <a:xfrm>
            <a:off x="3744884" y="249380"/>
            <a:ext cx="1645920" cy="710738"/>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Testing</a:t>
            </a:r>
            <a:endParaRPr b="0" i="0" sz="1100" u="none" cap="none" strike="noStrike">
              <a:solidFill>
                <a:srgbClr val="000000"/>
              </a:solidFill>
              <a:latin typeface="EB Garamond"/>
              <a:ea typeface="EB Garamond"/>
              <a:cs typeface="EB Garamond"/>
              <a:sym typeface="EB Garamond"/>
            </a:endParaRPr>
          </a:p>
        </p:txBody>
      </p:sp>
      <p:sp>
        <p:nvSpPr>
          <p:cNvPr id="436" name="Google Shape;436;p56"/>
          <p:cNvSpPr/>
          <p:nvPr/>
        </p:nvSpPr>
        <p:spPr>
          <a:xfrm>
            <a:off x="5530038" y="255615"/>
            <a:ext cx="1645920" cy="710738"/>
          </a:xfrm>
          <a:prstGeom prst="rect">
            <a:avLst/>
          </a:prstGeom>
          <a:solidFill>
            <a:srgbClr val="FFC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Data</a:t>
            </a:r>
            <a:endParaRPr b="0" i="0" sz="1100" u="none" cap="none" strike="noStrike">
              <a:solidFill>
                <a:srgbClr val="000000"/>
              </a:solidFill>
              <a:latin typeface="EB Garamond"/>
              <a:ea typeface="EB Garamond"/>
              <a:cs typeface="EB Garamond"/>
              <a:sym typeface="EB Garamond"/>
            </a:endParaRPr>
          </a:p>
        </p:txBody>
      </p:sp>
      <p:sp>
        <p:nvSpPr>
          <p:cNvPr id="437" name="Google Shape;437;p56"/>
          <p:cNvSpPr/>
          <p:nvPr/>
        </p:nvSpPr>
        <p:spPr>
          <a:xfrm>
            <a:off x="7315200" y="249380"/>
            <a:ext cx="1645920" cy="710738"/>
          </a:xfrm>
          <a:prstGeom prst="rect">
            <a:avLst/>
          </a:prstGeom>
          <a:solidFill>
            <a:srgbClr val="FF646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EB Garamond"/>
                <a:ea typeface="EB Garamond"/>
                <a:cs typeface="EB Garamond"/>
                <a:sym typeface="EB Garamond"/>
              </a:rPr>
              <a:t>SCM</a:t>
            </a:r>
            <a:endParaRPr b="0" i="0" sz="1100" u="none" cap="none" strike="noStrike">
              <a:solidFill>
                <a:srgbClr val="000000"/>
              </a:solidFill>
              <a:latin typeface="EB Garamond"/>
              <a:ea typeface="EB Garamond"/>
              <a:cs typeface="EB Garamond"/>
              <a:sym typeface="EB Garamond"/>
            </a:endParaRPr>
          </a:p>
        </p:txBody>
      </p:sp>
      <p:sp>
        <p:nvSpPr>
          <p:cNvPr id="438" name="Google Shape;438;p56"/>
          <p:cNvSpPr/>
          <p:nvPr/>
        </p:nvSpPr>
        <p:spPr>
          <a:xfrm>
            <a:off x="1959709" y="1041851"/>
            <a:ext cx="1645800" cy="3834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439" name="Google Shape;439;p56"/>
          <p:cNvSpPr/>
          <p:nvPr/>
        </p:nvSpPr>
        <p:spPr>
          <a:xfrm>
            <a:off x="3744884" y="985051"/>
            <a:ext cx="1645920" cy="3834917"/>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440" name="Google Shape;440;p56"/>
          <p:cNvSpPr/>
          <p:nvPr/>
        </p:nvSpPr>
        <p:spPr>
          <a:xfrm>
            <a:off x="5530038" y="985049"/>
            <a:ext cx="1645800" cy="3834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441" name="Google Shape;441;p56"/>
          <p:cNvSpPr/>
          <p:nvPr/>
        </p:nvSpPr>
        <p:spPr>
          <a:xfrm>
            <a:off x="7315198" y="985050"/>
            <a:ext cx="1645920" cy="3834917"/>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442" name="Google Shape;442;p56"/>
          <p:cNvSpPr/>
          <p:nvPr/>
        </p:nvSpPr>
        <p:spPr>
          <a:xfrm flipH="1">
            <a:off x="174557" y="941413"/>
            <a:ext cx="1645919" cy="193268"/>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UML</a:t>
            </a:r>
            <a:endParaRPr b="0" i="0" sz="1100" u="none" cap="none" strike="noStrike">
              <a:solidFill>
                <a:srgbClr val="000000"/>
              </a:solidFill>
              <a:latin typeface="EB Garamond"/>
              <a:ea typeface="EB Garamond"/>
              <a:cs typeface="EB Garamond"/>
              <a:sym typeface="EB Garamond"/>
            </a:endParaRPr>
          </a:p>
        </p:txBody>
      </p:sp>
      <p:sp>
        <p:nvSpPr>
          <p:cNvPr id="443" name="Google Shape;443;p56"/>
          <p:cNvSpPr/>
          <p:nvPr/>
        </p:nvSpPr>
        <p:spPr>
          <a:xfrm flipH="1">
            <a:off x="1959722" y="941414"/>
            <a:ext cx="1645919" cy="187037"/>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Core Language</a:t>
            </a:r>
            <a:endParaRPr b="0" i="0" sz="1100" u="none" cap="none" strike="noStrike">
              <a:solidFill>
                <a:srgbClr val="000000"/>
              </a:solidFill>
              <a:latin typeface="EB Garamond"/>
              <a:ea typeface="EB Garamond"/>
              <a:cs typeface="EB Garamond"/>
              <a:sym typeface="EB Garamond"/>
            </a:endParaRPr>
          </a:p>
        </p:txBody>
      </p:sp>
      <p:sp>
        <p:nvSpPr>
          <p:cNvPr id="444" name="Google Shape;444;p56"/>
          <p:cNvSpPr/>
          <p:nvPr/>
        </p:nvSpPr>
        <p:spPr>
          <a:xfrm flipH="1">
            <a:off x="1957795" y="1720906"/>
            <a:ext cx="1645919" cy="187037"/>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Framework</a:t>
            </a:r>
            <a:endParaRPr b="0" i="0" sz="1100" u="none" cap="none" strike="noStrike">
              <a:solidFill>
                <a:srgbClr val="000000"/>
              </a:solidFill>
              <a:latin typeface="EB Garamond"/>
              <a:ea typeface="EB Garamond"/>
              <a:cs typeface="EB Garamond"/>
              <a:sym typeface="EB Garamond"/>
            </a:endParaRPr>
          </a:p>
        </p:txBody>
      </p:sp>
      <p:sp>
        <p:nvSpPr>
          <p:cNvPr id="445" name="Google Shape;445;p56"/>
          <p:cNvSpPr/>
          <p:nvPr/>
        </p:nvSpPr>
        <p:spPr>
          <a:xfrm flipH="1">
            <a:off x="7315200" y="966349"/>
            <a:ext cx="1645800" cy="1932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Code Collaboration</a:t>
            </a:r>
            <a:endParaRPr b="0" i="0" sz="1100" u="none" cap="none" strike="noStrike">
              <a:solidFill>
                <a:srgbClr val="000000"/>
              </a:solidFill>
              <a:latin typeface="EB Garamond"/>
              <a:ea typeface="EB Garamond"/>
              <a:cs typeface="EB Garamond"/>
              <a:sym typeface="EB Garamond"/>
            </a:endParaRPr>
          </a:p>
        </p:txBody>
      </p:sp>
      <p:pic>
        <p:nvPicPr>
          <p:cNvPr id="446" name="Google Shape;446;p56"/>
          <p:cNvPicPr preferRelativeResize="0"/>
          <p:nvPr/>
        </p:nvPicPr>
        <p:blipFill rotWithShape="1">
          <a:blip r:embed="rId3">
            <a:alphaModFix/>
          </a:blip>
          <a:srcRect b="-3" l="9305" r="0" t="12930"/>
          <a:stretch/>
        </p:blipFill>
        <p:spPr>
          <a:xfrm>
            <a:off x="5955737" y="1398261"/>
            <a:ext cx="954963" cy="549070"/>
          </a:xfrm>
          <a:prstGeom prst="rect">
            <a:avLst/>
          </a:prstGeom>
          <a:noFill/>
          <a:ln>
            <a:noFill/>
          </a:ln>
        </p:spPr>
      </p:pic>
      <p:pic>
        <p:nvPicPr>
          <p:cNvPr id="447" name="Google Shape;447;p56"/>
          <p:cNvPicPr preferRelativeResize="0"/>
          <p:nvPr/>
        </p:nvPicPr>
        <p:blipFill rotWithShape="1">
          <a:blip r:embed="rId4">
            <a:alphaModFix/>
          </a:blip>
          <a:srcRect b="0" l="0" r="0" t="0"/>
          <a:stretch/>
        </p:blipFill>
        <p:spPr>
          <a:xfrm>
            <a:off x="2588377" y="1137330"/>
            <a:ext cx="384752" cy="529805"/>
          </a:xfrm>
          <a:prstGeom prst="rect">
            <a:avLst/>
          </a:prstGeom>
          <a:noFill/>
          <a:ln>
            <a:noFill/>
          </a:ln>
        </p:spPr>
      </p:pic>
      <p:sp>
        <p:nvSpPr>
          <p:cNvPr id="448" name="Google Shape;448;p56"/>
          <p:cNvSpPr/>
          <p:nvPr/>
        </p:nvSpPr>
        <p:spPr>
          <a:xfrm flipH="1">
            <a:off x="3744988" y="941413"/>
            <a:ext cx="1645800" cy="1869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Tools</a:t>
            </a:r>
            <a:endParaRPr b="0" i="0" sz="1100" u="none" cap="none" strike="noStrike">
              <a:solidFill>
                <a:srgbClr val="000000"/>
              </a:solidFill>
              <a:latin typeface="EB Garamond"/>
              <a:ea typeface="EB Garamond"/>
              <a:cs typeface="EB Garamond"/>
              <a:sym typeface="EB Garamond"/>
            </a:endParaRPr>
          </a:p>
        </p:txBody>
      </p:sp>
      <p:sp>
        <p:nvSpPr>
          <p:cNvPr id="449" name="Google Shape;449;p56"/>
          <p:cNvSpPr/>
          <p:nvPr/>
        </p:nvSpPr>
        <p:spPr>
          <a:xfrm flipH="1">
            <a:off x="5530091" y="972580"/>
            <a:ext cx="1645800" cy="1869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SQL Database</a:t>
            </a:r>
            <a:endParaRPr b="0" i="0" sz="1100" u="none" cap="none" strike="noStrike">
              <a:solidFill>
                <a:srgbClr val="000000"/>
              </a:solidFill>
              <a:latin typeface="EB Garamond"/>
              <a:ea typeface="EB Garamond"/>
              <a:cs typeface="EB Garamond"/>
              <a:sym typeface="EB Garamond"/>
            </a:endParaRPr>
          </a:p>
        </p:txBody>
      </p:sp>
      <p:sp>
        <p:nvSpPr>
          <p:cNvPr id="450" name="Google Shape;450;p56"/>
          <p:cNvSpPr/>
          <p:nvPr/>
        </p:nvSpPr>
        <p:spPr>
          <a:xfrm flipH="1">
            <a:off x="1959763" y="3700912"/>
            <a:ext cx="1645800" cy="3972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EB Garamond"/>
                <a:ea typeface="EB Garamond"/>
                <a:cs typeface="EB Garamond"/>
                <a:sym typeface="EB Garamond"/>
              </a:rPr>
              <a:t>Application Server</a:t>
            </a:r>
            <a:endParaRPr b="0" i="0" sz="1100" u="none" cap="none" strike="noStrike">
              <a:solidFill>
                <a:srgbClr val="000000"/>
              </a:solidFill>
              <a:latin typeface="EB Garamond"/>
              <a:ea typeface="EB Garamond"/>
              <a:cs typeface="EB Garamond"/>
              <a:sym typeface="EB Garamond"/>
            </a:endParaRPr>
          </a:p>
        </p:txBody>
      </p:sp>
      <p:pic>
        <p:nvPicPr>
          <p:cNvPr id="451" name="Google Shape;451;p56"/>
          <p:cNvPicPr preferRelativeResize="0"/>
          <p:nvPr/>
        </p:nvPicPr>
        <p:blipFill rotWithShape="1">
          <a:blip r:embed="rId5">
            <a:alphaModFix/>
          </a:blip>
          <a:srcRect b="0" l="0" r="0" t="0"/>
          <a:stretch/>
        </p:blipFill>
        <p:spPr>
          <a:xfrm>
            <a:off x="1914525" y="1906875"/>
            <a:ext cx="710725" cy="710725"/>
          </a:xfrm>
          <a:prstGeom prst="rect">
            <a:avLst/>
          </a:prstGeom>
          <a:noFill/>
          <a:ln>
            <a:noFill/>
          </a:ln>
        </p:spPr>
      </p:pic>
      <p:pic>
        <p:nvPicPr>
          <p:cNvPr id="452" name="Google Shape;452;p56"/>
          <p:cNvPicPr preferRelativeResize="0"/>
          <p:nvPr/>
        </p:nvPicPr>
        <p:blipFill rotWithShape="1">
          <a:blip r:embed="rId6">
            <a:alphaModFix/>
          </a:blip>
          <a:srcRect b="0" l="0" r="0" t="0"/>
          <a:stretch/>
        </p:blipFill>
        <p:spPr>
          <a:xfrm>
            <a:off x="2759400" y="1961725"/>
            <a:ext cx="904483" cy="508925"/>
          </a:xfrm>
          <a:prstGeom prst="rect">
            <a:avLst/>
          </a:prstGeom>
          <a:noFill/>
          <a:ln>
            <a:noFill/>
          </a:ln>
        </p:spPr>
      </p:pic>
      <p:pic>
        <p:nvPicPr>
          <p:cNvPr id="453" name="Google Shape;453;p56"/>
          <p:cNvPicPr preferRelativeResize="0"/>
          <p:nvPr/>
        </p:nvPicPr>
        <p:blipFill rotWithShape="1">
          <a:blip r:embed="rId7">
            <a:alphaModFix/>
          </a:blip>
          <a:srcRect b="0" l="0" r="0" t="0"/>
          <a:stretch/>
        </p:blipFill>
        <p:spPr>
          <a:xfrm>
            <a:off x="1961725" y="2729546"/>
            <a:ext cx="954950" cy="547025"/>
          </a:xfrm>
          <a:prstGeom prst="rect">
            <a:avLst/>
          </a:prstGeom>
          <a:noFill/>
          <a:ln>
            <a:noFill/>
          </a:ln>
        </p:spPr>
      </p:pic>
      <p:pic>
        <p:nvPicPr>
          <p:cNvPr id="454" name="Google Shape;454;p56"/>
          <p:cNvPicPr preferRelativeResize="0"/>
          <p:nvPr/>
        </p:nvPicPr>
        <p:blipFill rotWithShape="1">
          <a:blip r:embed="rId8">
            <a:alphaModFix/>
          </a:blip>
          <a:srcRect b="0" l="0" r="0" t="0"/>
          <a:stretch/>
        </p:blipFill>
        <p:spPr>
          <a:xfrm>
            <a:off x="3057924" y="2693678"/>
            <a:ext cx="620100" cy="660521"/>
          </a:xfrm>
          <a:prstGeom prst="rect">
            <a:avLst/>
          </a:prstGeom>
          <a:noFill/>
          <a:ln>
            <a:noFill/>
          </a:ln>
        </p:spPr>
      </p:pic>
      <p:pic>
        <p:nvPicPr>
          <p:cNvPr id="455" name="Google Shape;455;p56"/>
          <p:cNvPicPr preferRelativeResize="0"/>
          <p:nvPr/>
        </p:nvPicPr>
        <p:blipFill rotWithShape="1">
          <a:blip r:embed="rId9">
            <a:alphaModFix/>
          </a:blip>
          <a:srcRect b="0" l="0" r="0" t="0"/>
          <a:stretch/>
        </p:blipFill>
        <p:spPr>
          <a:xfrm>
            <a:off x="4038054" y="1214189"/>
            <a:ext cx="1099874" cy="764236"/>
          </a:xfrm>
          <a:prstGeom prst="rect">
            <a:avLst/>
          </a:prstGeom>
          <a:noFill/>
          <a:ln>
            <a:noFill/>
          </a:ln>
        </p:spPr>
      </p:pic>
      <p:pic>
        <p:nvPicPr>
          <p:cNvPr id="456" name="Google Shape;456;p56"/>
          <p:cNvPicPr preferRelativeResize="0"/>
          <p:nvPr/>
        </p:nvPicPr>
        <p:blipFill rotWithShape="1">
          <a:blip r:embed="rId10">
            <a:alphaModFix/>
          </a:blip>
          <a:srcRect b="0" l="0" r="0" t="0"/>
          <a:stretch/>
        </p:blipFill>
        <p:spPr>
          <a:xfrm>
            <a:off x="4210575" y="2379225"/>
            <a:ext cx="786925" cy="786925"/>
          </a:xfrm>
          <a:prstGeom prst="rect">
            <a:avLst/>
          </a:prstGeom>
          <a:noFill/>
          <a:ln>
            <a:noFill/>
          </a:ln>
        </p:spPr>
      </p:pic>
      <p:pic>
        <p:nvPicPr>
          <p:cNvPr id="457" name="Google Shape;457;p56"/>
          <p:cNvPicPr preferRelativeResize="0"/>
          <p:nvPr/>
        </p:nvPicPr>
        <p:blipFill rotWithShape="1">
          <a:blip r:embed="rId11">
            <a:alphaModFix/>
          </a:blip>
          <a:srcRect b="0" l="0" r="0" t="0"/>
          <a:stretch/>
        </p:blipFill>
        <p:spPr>
          <a:xfrm>
            <a:off x="7475613" y="1459811"/>
            <a:ext cx="1533050" cy="847751"/>
          </a:xfrm>
          <a:prstGeom prst="rect">
            <a:avLst/>
          </a:prstGeom>
          <a:noFill/>
          <a:ln>
            <a:noFill/>
          </a:ln>
        </p:spPr>
      </p:pic>
      <p:pic>
        <p:nvPicPr>
          <p:cNvPr id="458" name="Google Shape;458;p56"/>
          <p:cNvPicPr preferRelativeResize="0"/>
          <p:nvPr/>
        </p:nvPicPr>
        <p:blipFill rotWithShape="1">
          <a:blip r:embed="rId12">
            <a:alphaModFix/>
          </a:blip>
          <a:srcRect b="0" l="0" r="0" t="0"/>
          <a:stretch/>
        </p:blipFill>
        <p:spPr>
          <a:xfrm>
            <a:off x="7432479" y="2607825"/>
            <a:ext cx="1411396" cy="589375"/>
          </a:xfrm>
          <a:prstGeom prst="rect">
            <a:avLst/>
          </a:prstGeom>
          <a:noFill/>
          <a:ln>
            <a:noFill/>
          </a:ln>
        </p:spPr>
      </p:pic>
      <p:pic>
        <p:nvPicPr>
          <p:cNvPr id="459" name="Google Shape;459;p56"/>
          <p:cNvPicPr preferRelativeResize="0"/>
          <p:nvPr/>
        </p:nvPicPr>
        <p:blipFill rotWithShape="1">
          <a:blip r:embed="rId13">
            <a:alphaModFix/>
          </a:blip>
          <a:srcRect b="0" l="0" r="0" t="0"/>
          <a:stretch/>
        </p:blipFill>
        <p:spPr>
          <a:xfrm>
            <a:off x="7804400" y="3777075"/>
            <a:ext cx="954950" cy="954950"/>
          </a:xfrm>
          <a:prstGeom prst="rect">
            <a:avLst/>
          </a:prstGeom>
          <a:noFill/>
          <a:ln>
            <a:noFill/>
          </a:ln>
        </p:spPr>
      </p:pic>
      <p:pic>
        <p:nvPicPr>
          <p:cNvPr id="460" name="Google Shape;460;p56"/>
          <p:cNvPicPr preferRelativeResize="0"/>
          <p:nvPr/>
        </p:nvPicPr>
        <p:blipFill>
          <a:blip r:embed="rId14">
            <a:alphaModFix/>
          </a:blip>
          <a:stretch>
            <a:fillRect/>
          </a:stretch>
        </p:blipFill>
        <p:spPr>
          <a:xfrm>
            <a:off x="1855533" y="4339001"/>
            <a:ext cx="1854307" cy="529800"/>
          </a:xfrm>
          <a:prstGeom prst="rect">
            <a:avLst/>
          </a:prstGeom>
          <a:noFill/>
          <a:ln>
            <a:noFill/>
          </a:ln>
        </p:spPr>
      </p:pic>
      <p:pic>
        <p:nvPicPr>
          <p:cNvPr id="461" name="Google Shape;461;p56"/>
          <p:cNvPicPr preferRelativeResize="0"/>
          <p:nvPr/>
        </p:nvPicPr>
        <p:blipFill>
          <a:blip r:embed="rId15">
            <a:alphaModFix/>
          </a:blip>
          <a:stretch>
            <a:fillRect/>
          </a:stretch>
        </p:blipFill>
        <p:spPr>
          <a:xfrm>
            <a:off x="5929125" y="2379225"/>
            <a:ext cx="847750" cy="847750"/>
          </a:xfrm>
          <a:prstGeom prst="rect">
            <a:avLst/>
          </a:prstGeom>
          <a:noFill/>
          <a:ln>
            <a:noFill/>
          </a:ln>
        </p:spPr>
      </p:pic>
      <p:pic>
        <p:nvPicPr>
          <p:cNvPr id="462" name="Google Shape;462;p56"/>
          <p:cNvPicPr preferRelativeResize="0"/>
          <p:nvPr/>
        </p:nvPicPr>
        <p:blipFill>
          <a:blip r:embed="rId16">
            <a:alphaModFix/>
          </a:blip>
          <a:stretch>
            <a:fillRect/>
          </a:stretch>
        </p:blipFill>
        <p:spPr>
          <a:xfrm>
            <a:off x="52625" y="1720909"/>
            <a:ext cx="1764026" cy="4455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7"/>
          <p:cNvSpPr txBox="1"/>
          <p:nvPr>
            <p:ph type="ctrTitle"/>
          </p:nvPr>
        </p:nvSpPr>
        <p:spPr>
          <a:xfrm>
            <a:off x="829876" y="1696742"/>
            <a:ext cx="2568387" cy="1559367"/>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3300"/>
              <a:buFont typeface="Poppins Medium"/>
              <a:buNone/>
            </a:pPr>
            <a:r>
              <a:rPr lang="en" sz="2700">
                <a:solidFill>
                  <a:srgbClr val="3C78D8"/>
                </a:solidFill>
              </a:rPr>
              <a:t>Challenges </a:t>
            </a:r>
            <a:br>
              <a:rPr lang="en" sz="2700">
                <a:solidFill>
                  <a:srgbClr val="3C78D8"/>
                </a:solidFill>
              </a:rPr>
            </a:br>
            <a:r>
              <a:rPr lang="en" sz="2700">
                <a:solidFill>
                  <a:srgbClr val="3C78D8"/>
                </a:solidFill>
              </a:rPr>
              <a:t>&amp;</a:t>
            </a:r>
            <a:br>
              <a:rPr lang="en" sz="2700">
                <a:solidFill>
                  <a:srgbClr val="3C78D8"/>
                </a:solidFill>
              </a:rPr>
            </a:br>
            <a:r>
              <a:rPr lang="en" sz="2700">
                <a:solidFill>
                  <a:srgbClr val="3C78D8"/>
                </a:solidFill>
              </a:rPr>
              <a:t>Learnings</a:t>
            </a:r>
            <a:endParaRPr sz="2700">
              <a:solidFill>
                <a:srgbClr val="3C78D8"/>
              </a:solidFill>
            </a:endParaRPr>
          </a:p>
        </p:txBody>
      </p:sp>
      <p:sp>
        <p:nvSpPr>
          <p:cNvPr id="469" name="Google Shape;469;p57"/>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470" name="Google Shape;470;p57"/>
          <p:cNvPicPr preferRelativeResize="0"/>
          <p:nvPr>
            <p:ph idx="2" type="pic"/>
          </p:nvPr>
        </p:nvPicPr>
        <p:blipFill rotWithShape="1">
          <a:blip r:embed="rId3">
            <a:alphaModFix/>
          </a:blip>
          <a:srcRect b="-208" l="10034" r="11849" t="302"/>
          <a:stretch/>
        </p:blipFill>
        <p:spPr>
          <a:xfrm>
            <a:off x="4398264" y="0"/>
            <a:ext cx="4743450" cy="5143500"/>
          </a:xfrm>
          <a:prstGeom prst="rect">
            <a:avLst/>
          </a:prstGeom>
          <a:solidFill>
            <a:srgbClr val="C1C1C1"/>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0"/>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sp>
        <p:nvSpPr>
          <p:cNvPr id="173" name="Google Shape;173;p40"/>
          <p:cNvSpPr txBox="1"/>
          <p:nvPr>
            <p:ph type="title"/>
          </p:nvPr>
        </p:nvSpPr>
        <p:spPr>
          <a:xfrm>
            <a:off x="391964" y="296947"/>
            <a:ext cx="2550000" cy="326400"/>
          </a:xfrm>
          <a:prstGeom prst="rect">
            <a:avLst/>
          </a:prstGeom>
          <a:noFill/>
          <a:ln>
            <a:noFill/>
          </a:ln>
        </p:spPr>
        <p:txBody>
          <a:bodyPr anchorCtr="0" anchor="t" bIns="0" lIns="0" spcFirstLastPara="1" rIns="0" wrap="square" tIns="0">
            <a:noAutofit/>
          </a:bodyPr>
          <a:lstStyle/>
          <a:p>
            <a:pPr indent="0" lvl="0" marL="0" rtl="0" algn="l">
              <a:lnSpc>
                <a:spcPct val="128571"/>
              </a:lnSpc>
              <a:spcBef>
                <a:spcPts val="0"/>
              </a:spcBef>
              <a:spcAft>
                <a:spcPts val="0"/>
              </a:spcAft>
              <a:buClr>
                <a:schemeClr val="dk1"/>
              </a:buClr>
              <a:buSzPts val="2100"/>
              <a:buFont typeface="Poppins"/>
              <a:buNone/>
            </a:pPr>
            <a:r>
              <a:rPr lang="en" sz="2700">
                <a:solidFill>
                  <a:srgbClr val="0078C4"/>
                </a:solidFill>
              </a:rPr>
              <a:t>Stakeholders</a:t>
            </a:r>
            <a:endParaRPr sz="2700">
              <a:solidFill>
                <a:srgbClr val="0078C4"/>
              </a:solidFill>
            </a:endParaRPr>
          </a:p>
        </p:txBody>
      </p:sp>
      <p:pic>
        <p:nvPicPr>
          <p:cNvPr id="174" name="Google Shape;174;p40"/>
          <p:cNvPicPr preferRelativeResize="0"/>
          <p:nvPr/>
        </p:nvPicPr>
        <p:blipFill rotWithShape="1">
          <a:blip r:embed="rId3">
            <a:alphaModFix/>
          </a:blip>
          <a:srcRect b="0" l="0" r="0" t="0"/>
          <a:stretch/>
        </p:blipFill>
        <p:spPr>
          <a:xfrm>
            <a:off x="3340511" y="330947"/>
            <a:ext cx="5645089" cy="3864387"/>
          </a:xfrm>
          <a:prstGeom prst="roundRect">
            <a:avLst>
              <a:gd fmla="val 4167" name="adj"/>
            </a:avLst>
          </a:prstGeom>
          <a:solidFill>
            <a:srgbClr val="FFFFFF"/>
          </a:solidFill>
          <a:ln cap="sq" cmpd="sng" w="381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175" name="Google Shape;175;p40"/>
          <p:cNvSpPr/>
          <p:nvPr/>
        </p:nvSpPr>
        <p:spPr>
          <a:xfrm>
            <a:off x="391975" y="865799"/>
            <a:ext cx="2751900" cy="29676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chemeClr val="dk1"/>
              </a:buClr>
              <a:buSzPts val="1600"/>
              <a:buFont typeface="Poppins"/>
              <a:buAutoNum type="arabicPeriod"/>
            </a:pPr>
            <a:r>
              <a:rPr i="0" lang="en" sz="1600" u="none" cap="none" strike="noStrike">
                <a:solidFill>
                  <a:schemeClr val="dk1"/>
                </a:solidFill>
                <a:latin typeface="Poppins"/>
                <a:ea typeface="Poppins"/>
                <a:cs typeface="Poppins"/>
                <a:sym typeface="Poppins"/>
              </a:rPr>
              <a:t>Sponsors</a:t>
            </a:r>
            <a:endParaRPr i="0" sz="1300" u="none" cap="none" strike="noStrike">
              <a:solidFill>
                <a:srgbClr val="000000"/>
              </a:solidFill>
              <a:latin typeface="Poppins"/>
              <a:ea typeface="Poppins"/>
              <a:cs typeface="Poppins"/>
              <a:sym typeface="Poppins"/>
            </a:endParaRPr>
          </a:p>
          <a:p>
            <a:pPr indent="-260350" lvl="1" marL="596900" marR="0" rtl="0" algn="l">
              <a:lnSpc>
                <a:spcPct val="100000"/>
              </a:lnSpc>
              <a:spcBef>
                <a:spcPts val="0"/>
              </a:spcBef>
              <a:spcAft>
                <a:spcPts val="0"/>
              </a:spcAft>
              <a:buClr>
                <a:schemeClr val="dk1"/>
              </a:buClr>
              <a:buSzPts val="1500"/>
              <a:buFont typeface="Poppins"/>
              <a:buChar char="•"/>
            </a:pPr>
            <a:r>
              <a:rPr i="0" lang="en" sz="1500" u="none" cap="none" strike="noStrike">
                <a:solidFill>
                  <a:schemeClr val="dk1"/>
                </a:solidFill>
                <a:latin typeface="Poppins"/>
                <a:ea typeface="Poppins"/>
                <a:cs typeface="Poppins"/>
                <a:sym typeface="Poppins"/>
              </a:rPr>
              <a:t>Flipkart</a:t>
            </a:r>
            <a:endParaRPr i="0" sz="1500" u="none" cap="none" strike="noStrike">
              <a:solidFill>
                <a:schemeClr val="dk1"/>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Poppins"/>
              <a:ea typeface="Poppins"/>
              <a:cs typeface="Poppins"/>
              <a:sym typeface="Poppins"/>
            </a:endParaRPr>
          </a:p>
          <a:p>
            <a:pPr indent="-254000" lvl="0" marL="254000" marR="0" rtl="0" algn="l">
              <a:lnSpc>
                <a:spcPct val="100000"/>
              </a:lnSpc>
              <a:spcBef>
                <a:spcPts val="0"/>
              </a:spcBef>
              <a:spcAft>
                <a:spcPts val="0"/>
              </a:spcAft>
              <a:buClr>
                <a:schemeClr val="dk1"/>
              </a:buClr>
              <a:buSzPts val="1500"/>
              <a:buFont typeface="Poppins"/>
              <a:buAutoNum type="arabicPeriod"/>
            </a:pPr>
            <a:r>
              <a:rPr lang="en" sz="1500">
                <a:solidFill>
                  <a:schemeClr val="dk1"/>
                </a:solidFill>
                <a:latin typeface="Poppins"/>
                <a:ea typeface="Poppins"/>
                <a:cs typeface="Poppins"/>
                <a:sym typeface="Poppins"/>
              </a:rPr>
              <a:t>Trainers</a:t>
            </a:r>
            <a:endParaRPr i="0" sz="1500" u="none" cap="none" strike="noStrike">
              <a:solidFill>
                <a:schemeClr val="dk1"/>
              </a:solidFill>
              <a:latin typeface="Poppins"/>
              <a:ea typeface="Poppins"/>
              <a:cs typeface="Poppins"/>
              <a:sym typeface="Poppins"/>
            </a:endParaRPr>
          </a:p>
          <a:p>
            <a:pPr indent="-260350" lvl="1" marL="596900" marR="0" rtl="0" algn="l">
              <a:lnSpc>
                <a:spcPct val="100000"/>
              </a:lnSpc>
              <a:spcBef>
                <a:spcPts val="0"/>
              </a:spcBef>
              <a:spcAft>
                <a:spcPts val="0"/>
              </a:spcAft>
              <a:buClr>
                <a:schemeClr val="dk1"/>
              </a:buClr>
              <a:buSzPts val="1500"/>
              <a:buFont typeface="Poppins"/>
              <a:buAutoNum type="arabicPeriod"/>
            </a:pPr>
            <a:r>
              <a:rPr i="0" lang="en" sz="1500" u="none" cap="none" strike="noStrike">
                <a:solidFill>
                  <a:schemeClr val="dk1"/>
                </a:solidFill>
                <a:latin typeface="Poppins"/>
                <a:ea typeface="Poppins"/>
                <a:cs typeface="Poppins"/>
                <a:sym typeface="Poppins"/>
              </a:rPr>
              <a:t>Amit Balyan</a:t>
            </a:r>
            <a:endParaRPr i="0" sz="1500" u="none" cap="none" strike="noStrike">
              <a:solidFill>
                <a:schemeClr val="dk1"/>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i="0" lang="en" sz="1500" u="none" cap="none" strike="noStrike">
                <a:solidFill>
                  <a:schemeClr val="dk1"/>
                </a:solidFill>
                <a:latin typeface="Poppins"/>
                <a:ea typeface="Poppins"/>
                <a:cs typeface="Poppins"/>
                <a:sym typeface="Poppins"/>
              </a:rPr>
              <a:t>3.     </a:t>
            </a:r>
            <a:r>
              <a:rPr lang="en" sz="1500">
                <a:solidFill>
                  <a:schemeClr val="dk1"/>
                </a:solidFill>
                <a:latin typeface="Poppins"/>
                <a:ea typeface="Poppins"/>
                <a:cs typeface="Poppins"/>
                <a:sym typeface="Poppins"/>
              </a:rPr>
              <a:t>SME’s</a:t>
            </a:r>
            <a:endParaRPr i="0" sz="1600" u="none" cap="none" strike="noStrike">
              <a:solidFill>
                <a:schemeClr val="dk1"/>
              </a:solidFill>
              <a:latin typeface="Poppins"/>
              <a:ea typeface="Poppins"/>
              <a:cs typeface="Poppins"/>
              <a:sym typeface="Poppins"/>
            </a:endParaRPr>
          </a:p>
          <a:p>
            <a:pPr indent="-317500" lvl="0" marL="457200" marR="0" rtl="0" algn="l">
              <a:lnSpc>
                <a:spcPct val="100000"/>
              </a:lnSpc>
              <a:spcBef>
                <a:spcPts val="0"/>
              </a:spcBef>
              <a:spcAft>
                <a:spcPts val="0"/>
              </a:spcAft>
              <a:buClr>
                <a:schemeClr val="dk1"/>
              </a:buClr>
              <a:buSzPts val="1400"/>
              <a:buFont typeface="Poppins"/>
              <a:buAutoNum type="arabicPeriod"/>
            </a:pPr>
            <a:r>
              <a:rPr lang="en" sz="1600">
                <a:solidFill>
                  <a:schemeClr val="dk1"/>
                </a:solidFill>
                <a:latin typeface="Poppins"/>
                <a:ea typeface="Poppins"/>
                <a:cs typeface="Poppins"/>
                <a:sym typeface="Poppins"/>
              </a:rPr>
              <a:t>Shree </a:t>
            </a:r>
            <a:r>
              <a:rPr lang="en" sz="1500">
                <a:solidFill>
                  <a:schemeClr val="dk1"/>
                </a:solidFill>
                <a:latin typeface="Poppins"/>
                <a:ea typeface="Poppins"/>
                <a:cs typeface="Poppins"/>
                <a:sym typeface="Poppins"/>
              </a:rPr>
              <a:t>(Order Trainings)</a:t>
            </a:r>
            <a:endParaRPr sz="1600">
              <a:solidFill>
                <a:schemeClr val="dk1"/>
              </a:solidFill>
              <a:latin typeface="Poppins"/>
              <a:ea typeface="Poppins"/>
              <a:cs typeface="Poppins"/>
              <a:sym typeface="Poppins"/>
            </a:endParaRPr>
          </a:p>
          <a:p>
            <a:pPr indent="-317500" lvl="0" marL="457200" marR="0" rtl="0" algn="l">
              <a:lnSpc>
                <a:spcPct val="100000"/>
              </a:lnSpc>
              <a:spcBef>
                <a:spcPts val="0"/>
              </a:spcBef>
              <a:spcAft>
                <a:spcPts val="0"/>
              </a:spcAft>
              <a:buClr>
                <a:schemeClr val="dk1"/>
              </a:buClr>
              <a:buSzPts val="1400"/>
              <a:buFont typeface="Poppins"/>
              <a:buAutoNum type="arabicPeriod"/>
            </a:pPr>
            <a:r>
              <a:rPr lang="en" sz="1500">
                <a:solidFill>
                  <a:schemeClr val="dk1"/>
                </a:solidFill>
                <a:latin typeface="Poppins"/>
                <a:ea typeface="Poppins"/>
                <a:cs typeface="Poppins"/>
                <a:sym typeface="Poppins"/>
              </a:rPr>
              <a:t>Heena Bansal</a:t>
            </a:r>
            <a:r>
              <a:rPr i="0" lang="en" sz="1500" u="none" cap="none" strike="noStrike">
                <a:solidFill>
                  <a:schemeClr val="dk1"/>
                </a:solidFill>
                <a:latin typeface="Poppins"/>
                <a:ea typeface="Poppins"/>
                <a:cs typeface="Poppins"/>
                <a:sym typeface="Poppins"/>
              </a:rPr>
              <a:t> </a:t>
            </a:r>
            <a:endParaRPr i="0" sz="1500" u="none" cap="none" strike="noStrike">
              <a:solidFill>
                <a:schemeClr val="dk1"/>
              </a:solidFill>
              <a:latin typeface="Poppins"/>
              <a:ea typeface="Poppins"/>
              <a:cs typeface="Poppins"/>
              <a:sym typeface="Poppins"/>
            </a:endParaRPr>
          </a:p>
          <a:p>
            <a:pPr indent="0" lvl="0" marL="914400" marR="0" rtl="0" algn="l">
              <a:lnSpc>
                <a:spcPct val="100000"/>
              </a:lnSpc>
              <a:spcBef>
                <a:spcPts val="0"/>
              </a:spcBef>
              <a:spcAft>
                <a:spcPts val="0"/>
              </a:spcAft>
              <a:buNone/>
            </a:pPr>
            <a:r>
              <a:t/>
            </a:r>
            <a:endParaRPr i="0" sz="1500" u="none" cap="none" strike="noStrike">
              <a:solidFill>
                <a:schemeClr val="dk1"/>
              </a:solidFill>
              <a:latin typeface="Poppins"/>
              <a:ea typeface="Poppins"/>
              <a:cs typeface="Poppins"/>
              <a:sym typeface="Poppins"/>
            </a:endParaRPr>
          </a:p>
          <a:p>
            <a:pPr indent="0" lvl="1" marL="342900" marR="0" rtl="0" algn="l">
              <a:lnSpc>
                <a:spcPct val="100000"/>
              </a:lnSpc>
              <a:spcBef>
                <a:spcPts val="0"/>
              </a:spcBef>
              <a:spcAft>
                <a:spcPts val="0"/>
              </a:spcAft>
              <a:buClr>
                <a:srgbClr val="000000"/>
              </a:buClr>
              <a:buSzPts val="1400"/>
              <a:buFont typeface="Arial"/>
              <a:buNone/>
            </a:pPr>
            <a:r>
              <a:t/>
            </a:r>
            <a:endParaRPr i="0" sz="1500" u="none" cap="none" strike="noStrike">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ctrTitle"/>
          </p:nvPr>
        </p:nvSpPr>
        <p:spPr>
          <a:xfrm>
            <a:off x="555525" y="435871"/>
            <a:ext cx="3518400" cy="63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solidFill>
                  <a:srgbClr val="0070C0"/>
                </a:solidFill>
              </a:rPr>
              <a:t>CHALLENGES</a:t>
            </a:r>
            <a:endParaRPr sz="2700">
              <a:solidFill>
                <a:srgbClr val="0070C0"/>
              </a:solidFill>
            </a:endParaRPr>
          </a:p>
        </p:txBody>
      </p:sp>
      <p:sp>
        <p:nvSpPr>
          <p:cNvPr id="476" name="Google Shape;476;p58"/>
          <p:cNvSpPr txBox="1"/>
          <p:nvPr/>
        </p:nvSpPr>
        <p:spPr>
          <a:xfrm>
            <a:off x="4911675" y="711550"/>
            <a:ext cx="3835500" cy="3586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oppins"/>
              <a:buChar char="●"/>
            </a:pPr>
            <a:r>
              <a:rPr lang="en" sz="1300">
                <a:latin typeface="Poppins"/>
                <a:ea typeface="Poppins"/>
                <a:cs typeface="Poppins"/>
                <a:sym typeface="Poppins"/>
              </a:rPr>
              <a:t>Understanding the problem statement and initial implementation using Use Case, activity, sequence and class diagram.</a:t>
            </a:r>
            <a:endParaRPr sz="1300">
              <a:latin typeface="Poppins"/>
              <a:ea typeface="Poppins"/>
              <a:cs typeface="Poppins"/>
              <a:sym typeface="Poppins"/>
            </a:endParaRPr>
          </a:p>
          <a:p>
            <a:pPr indent="0" lvl="0" marL="9144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Installing software on multiple environments.</a:t>
            </a:r>
            <a:endParaRPr sz="1300">
              <a:latin typeface="Poppins"/>
              <a:ea typeface="Poppins"/>
              <a:cs typeface="Poppins"/>
              <a:sym typeface="Poppins"/>
            </a:endParaRPr>
          </a:p>
          <a:p>
            <a:pPr indent="0" lvl="0" marL="9144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Git merge conflicts.</a:t>
            </a:r>
            <a:endParaRPr sz="1300">
              <a:latin typeface="Poppins"/>
              <a:ea typeface="Poppins"/>
              <a:cs typeface="Poppins"/>
              <a:sym typeface="Poppins"/>
            </a:endParaRPr>
          </a:p>
          <a:p>
            <a:pPr indent="0" lvl="0" marL="9144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Resolving jar and version dependencies.</a:t>
            </a:r>
            <a:endParaRPr sz="1300">
              <a:latin typeface="Poppins"/>
              <a:ea typeface="Poppins"/>
              <a:cs typeface="Poppins"/>
              <a:sym typeface="Poppins"/>
            </a:endParaRPr>
          </a:p>
          <a:p>
            <a:pPr indent="0" lvl="0" marL="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Database integration challenges.</a:t>
            </a:r>
            <a:endParaRPr sz="1300">
              <a:latin typeface="Poppins"/>
              <a:ea typeface="Poppins"/>
              <a:cs typeface="Poppins"/>
              <a:sym typeface="Poppins"/>
            </a:endParaRPr>
          </a:p>
          <a:p>
            <a:pPr indent="0" lvl="0" marL="9144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Working Remotely</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p:txBody>
      </p:sp>
      <p:pic>
        <p:nvPicPr>
          <p:cNvPr id="477" name="Google Shape;477;p58"/>
          <p:cNvPicPr preferRelativeResize="0"/>
          <p:nvPr/>
        </p:nvPicPr>
        <p:blipFill>
          <a:blip r:embed="rId3">
            <a:alphaModFix/>
          </a:blip>
          <a:stretch>
            <a:fillRect/>
          </a:stretch>
        </p:blipFill>
        <p:spPr>
          <a:xfrm>
            <a:off x="514350" y="1587446"/>
            <a:ext cx="3749025" cy="20994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555525" y="318493"/>
            <a:ext cx="3518100" cy="166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solidFill>
                  <a:srgbClr val="0070C0"/>
                </a:solidFill>
              </a:rPr>
              <a:t>LEARNINGS</a:t>
            </a:r>
            <a:endParaRPr sz="2700">
              <a:solidFill>
                <a:srgbClr val="0070C0"/>
              </a:solidFill>
            </a:endParaRPr>
          </a:p>
        </p:txBody>
      </p:sp>
      <p:sp>
        <p:nvSpPr>
          <p:cNvPr id="483" name="Google Shape;483;p59"/>
          <p:cNvSpPr txBox="1"/>
          <p:nvPr/>
        </p:nvSpPr>
        <p:spPr>
          <a:xfrm>
            <a:off x="4899550" y="318500"/>
            <a:ext cx="3835500" cy="4987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oppins"/>
              <a:buChar char="●"/>
            </a:pPr>
            <a:r>
              <a:rPr lang="en" sz="1300">
                <a:latin typeface="Poppins"/>
                <a:ea typeface="Poppins"/>
                <a:cs typeface="Poppins"/>
                <a:sym typeface="Poppins"/>
              </a:rPr>
              <a:t>Familiarization with Unix Commands.</a:t>
            </a:r>
            <a:endParaRPr sz="1300">
              <a:latin typeface="Poppins"/>
              <a:ea typeface="Poppins"/>
              <a:cs typeface="Poppins"/>
              <a:sym typeface="Poppins"/>
            </a:endParaRPr>
          </a:p>
          <a:p>
            <a:pPr indent="0" lvl="0" marL="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Getting hang of the basic Git commands.</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Software Development Life Cycle.</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Knowledge and Implementation of Activity, Sequence and Use Case Diagram.</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Java 8 features.</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Integration of REST Services with Java code using Tomcat and Jersey.</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Dropwizard Integration and Advantages.</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Usage of Postman for testing APIs.</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a:p>
            <a:pPr indent="-311150" lvl="0" marL="457200" rtl="0" algn="l">
              <a:spcBef>
                <a:spcPts val="0"/>
              </a:spcBef>
              <a:spcAft>
                <a:spcPts val="0"/>
              </a:spcAft>
              <a:buSzPts val="1300"/>
              <a:buFont typeface="Poppins"/>
              <a:buChar char="●"/>
            </a:pPr>
            <a:r>
              <a:rPr lang="en" sz="1300">
                <a:latin typeface="Poppins"/>
                <a:ea typeface="Poppins"/>
                <a:cs typeface="Poppins"/>
                <a:sym typeface="Poppins"/>
              </a:rPr>
              <a:t>Javadoc Generation &amp; basic Application Monitoring.</a:t>
            </a:r>
            <a:endParaRPr sz="1300">
              <a:latin typeface="Poppins"/>
              <a:ea typeface="Poppins"/>
              <a:cs typeface="Poppins"/>
              <a:sym typeface="Poppins"/>
            </a:endParaRPr>
          </a:p>
          <a:p>
            <a:pPr indent="0" lvl="0" marL="457200" rtl="0" algn="l">
              <a:spcBef>
                <a:spcPts val="0"/>
              </a:spcBef>
              <a:spcAft>
                <a:spcPts val="0"/>
              </a:spcAft>
              <a:buNone/>
            </a:pPr>
            <a:r>
              <a:t/>
            </a:r>
            <a:endParaRPr sz="1300">
              <a:latin typeface="Poppins"/>
              <a:ea typeface="Poppins"/>
              <a:cs typeface="Poppins"/>
              <a:sym typeface="Poppins"/>
            </a:endParaRPr>
          </a:p>
        </p:txBody>
      </p:sp>
      <p:pic>
        <p:nvPicPr>
          <p:cNvPr id="484" name="Google Shape;484;p59"/>
          <p:cNvPicPr preferRelativeResize="0"/>
          <p:nvPr/>
        </p:nvPicPr>
        <p:blipFill>
          <a:blip r:embed="rId3">
            <a:alphaModFix/>
          </a:blip>
          <a:stretch>
            <a:fillRect/>
          </a:stretch>
        </p:blipFill>
        <p:spPr>
          <a:xfrm>
            <a:off x="914400" y="1142200"/>
            <a:ext cx="3086100" cy="2864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txBox="1"/>
          <p:nvPr>
            <p:ph type="ctrTitle"/>
          </p:nvPr>
        </p:nvSpPr>
        <p:spPr>
          <a:xfrm>
            <a:off x="751698" y="2135250"/>
            <a:ext cx="30162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3C78D8"/>
                </a:solidFill>
              </a:rPr>
              <a:t>Architecture Design</a:t>
            </a:r>
            <a:endParaRPr sz="2700">
              <a:solidFill>
                <a:srgbClr val="3C78D8"/>
              </a:solidFill>
            </a:endParaRPr>
          </a:p>
        </p:txBody>
      </p:sp>
      <p:sp>
        <p:nvSpPr>
          <p:cNvPr id="491" name="Google Shape;491;p60"/>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492" name="Google Shape;492;p60"/>
          <p:cNvPicPr preferRelativeResize="0"/>
          <p:nvPr/>
        </p:nvPicPr>
        <p:blipFill rotWithShape="1">
          <a:blip r:embed="rId3">
            <a:alphaModFix/>
          </a:blip>
          <a:srcRect b="0" l="0" r="0" t="0"/>
          <a:stretch/>
        </p:blipFill>
        <p:spPr>
          <a:xfrm>
            <a:off x="3929625" y="5400"/>
            <a:ext cx="5214374" cy="513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1"/>
          <p:cNvSpPr/>
          <p:nvPr/>
        </p:nvSpPr>
        <p:spPr>
          <a:xfrm>
            <a:off x="2664675" y="1195475"/>
            <a:ext cx="5454600" cy="3117600"/>
          </a:xfrm>
          <a:prstGeom prst="rect">
            <a:avLst/>
          </a:prstGeom>
          <a:solidFill>
            <a:schemeClr val="lt2"/>
          </a:solidFill>
          <a:ln cap="flat" cmpd="sng" w="19050">
            <a:solidFill>
              <a:srgbClr val="000000"/>
            </a:solidFill>
            <a:prstDash val="dash"/>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8" name="Google Shape;498;p61"/>
          <p:cNvPicPr preferRelativeResize="0"/>
          <p:nvPr/>
        </p:nvPicPr>
        <p:blipFill rotWithShape="1">
          <a:blip r:embed="rId3">
            <a:alphaModFix/>
          </a:blip>
          <a:srcRect b="0" l="0" r="0" t="0"/>
          <a:stretch/>
        </p:blipFill>
        <p:spPr>
          <a:xfrm>
            <a:off x="671700" y="2805800"/>
            <a:ext cx="669353" cy="446250"/>
          </a:xfrm>
          <a:prstGeom prst="rect">
            <a:avLst/>
          </a:prstGeom>
          <a:noFill/>
          <a:ln>
            <a:noFill/>
          </a:ln>
        </p:spPr>
      </p:pic>
      <p:cxnSp>
        <p:nvCxnSpPr>
          <p:cNvPr id="499" name="Google Shape;499;p61"/>
          <p:cNvCxnSpPr/>
          <p:nvPr/>
        </p:nvCxnSpPr>
        <p:spPr>
          <a:xfrm>
            <a:off x="1565750" y="3123675"/>
            <a:ext cx="966600" cy="8100"/>
          </a:xfrm>
          <a:prstGeom prst="straightConnector1">
            <a:avLst/>
          </a:prstGeom>
          <a:noFill/>
          <a:ln cap="flat" cmpd="sng" w="9525">
            <a:solidFill>
              <a:srgbClr val="000000"/>
            </a:solidFill>
            <a:prstDash val="solid"/>
            <a:round/>
            <a:headEnd len="sm" w="sm" type="none"/>
            <a:tailEnd len="med" w="med" type="triangle"/>
          </a:ln>
        </p:spPr>
      </p:cxnSp>
      <p:sp>
        <p:nvSpPr>
          <p:cNvPr id="500" name="Google Shape;500;p61"/>
          <p:cNvSpPr txBox="1"/>
          <p:nvPr/>
        </p:nvSpPr>
        <p:spPr>
          <a:xfrm>
            <a:off x="1497963" y="2774250"/>
            <a:ext cx="1009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HTTP Request</a:t>
            </a:r>
            <a:endParaRPr b="0" i="0" sz="700" u="none" cap="none" strike="noStrike">
              <a:solidFill>
                <a:srgbClr val="000000"/>
              </a:solidFill>
              <a:latin typeface="Poppins"/>
              <a:ea typeface="Poppins"/>
              <a:cs typeface="Poppins"/>
              <a:sym typeface="Poppins"/>
            </a:endParaRPr>
          </a:p>
        </p:txBody>
      </p:sp>
      <p:pic>
        <p:nvPicPr>
          <p:cNvPr id="501" name="Google Shape;501;p61"/>
          <p:cNvPicPr preferRelativeResize="0"/>
          <p:nvPr/>
        </p:nvPicPr>
        <p:blipFill rotWithShape="1">
          <a:blip r:embed="rId4">
            <a:alphaModFix/>
          </a:blip>
          <a:srcRect b="0" l="0" r="0" t="0"/>
          <a:stretch/>
        </p:blipFill>
        <p:spPr>
          <a:xfrm>
            <a:off x="714389" y="3345695"/>
            <a:ext cx="583976" cy="405749"/>
          </a:xfrm>
          <a:prstGeom prst="rect">
            <a:avLst/>
          </a:prstGeom>
          <a:noFill/>
          <a:ln>
            <a:noFill/>
          </a:ln>
        </p:spPr>
      </p:pic>
      <p:sp>
        <p:nvSpPr>
          <p:cNvPr id="502" name="Google Shape;502;p61"/>
          <p:cNvSpPr/>
          <p:nvPr/>
        </p:nvSpPr>
        <p:spPr>
          <a:xfrm>
            <a:off x="2991250" y="2142150"/>
            <a:ext cx="271500" cy="19752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1"/>
          <p:cNvSpPr/>
          <p:nvPr/>
        </p:nvSpPr>
        <p:spPr>
          <a:xfrm>
            <a:off x="5452950" y="2143400"/>
            <a:ext cx="271500" cy="19752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1"/>
          <p:cNvSpPr/>
          <p:nvPr/>
        </p:nvSpPr>
        <p:spPr>
          <a:xfrm>
            <a:off x="4209288" y="2169575"/>
            <a:ext cx="271500" cy="1975200"/>
          </a:xfrm>
          <a:prstGeom prst="rect">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5" name="Google Shape;505;p61"/>
          <p:cNvPicPr preferRelativeResize="0"/>
          <p:nvPr/>
        </p:nvPicPr>
        <p:blipFill rotWithShape="1">
          <a:blip r:embed="rId5">
            <a:alphaModFix/>
          </a:blip>
          <a:srcRect b="0" l="9305" r="0" t="12929"/>
          <a:stretch/>
        </p:blipFill>
        <p:spPr>
          <a:xfrm>
            <a:off x="6979899" y="3001624"/>
            <a:ext cx="954963" cy="549070"/>
          </a:xfrm>
          <a:prstGeom prst="rect">
            <a:avLst/>
          </a:prstGeom>
          <a:noFill/>
          <a:ln>
            <a:noFill/>
          </a:ln>
        </p:spPr>
      </p:pic>
      <p:cxnSp>
        <p:nvCxnSpPr>
          <p:cNvPr id="506" name="Google Shape;506;p61"/>
          <p:cNvCxnSpPr/>
          <p:nvPr/>
        </p:nvCxnSpPr>
        <p:spPr>
          <a:xfrm>
            <a:off x="3388850" y="3132975"/>
            <a:ext cx="719400" cy="6300"/>
          </a:xfrm>
          <a:prstGeom prst="straightConnector1">
            <a:avLst/>
          </a:prstGeom>
          <a:noFill/>
          <a:ln cap="flat" cmpd="sng" w="9525">
            <a:solidFill>
              <a:srgbClr val="000000"/>
            </a:solidFill>
            <a:prstDash val="solid"/>
            <a:round/>
            <a:headEnd len="sm" w="sm" type="none"/>
            <a:tailEnd len="med" w="med" type="triangle"/>
          </a:ln>
        </p:spPr>
      </p:cxnSp>
      <p:cxnSp>
        <p:nvCxnSpPr>
          <p:cNvPr id="507" name="Google Shape;507;p61"/>
          <p:cNvCxnSpPr/>
          <p:nvPr/>
        </p:nvCxnSpPr>
        <p:spPr>
          <a:xfrm>
            <a:off x="4607175" y="3154025"/>
            <a:ext cx="719400" cy="6300"/>
          </a:xfrm>
          <a:prstGeom prst="straightConnector1">
            <a:avLst/>
          </a:prstGeom>
          <a:noFill/>
          <a:ln cap="flat" cmpd="sng" w="9525">
            <a:solidFill>
              <a:srgbClr val="000000"/>
            </a:solidFill>
            <a:prstDash val="solid"/>
            <a:round/>
            <a:headEnd len="sm" w="sm" type="none"/>
            <a:tailEnd len="med" w="med" type="triangle"/>
          </a:ln>
        </p:spPr>
      </p:cxnSp>
      <p:cxnSp>
        <p:nvCxnSpPr>
          <p:cNvPr id="508" name="Google Shape;508;p61"/>
          <p:cNvCxnSpPr/>
          <p:nvPr/>
        </p:nvCxnSpPr>
        <p:spPr>
          <a:xfrm rot="10800000">
            <a:off x="4638400" y="3467475"/>
            <a:ext cx="669000" cy="12600"/>
          </a:xfrm>
          <a:prstGeom prst="straightConnector1">
            <a:avLst/>
          </a:prstGeom>
          <a:noFill/>
          <a:ln cap="flat" cmpd="sng" w="9525">
            <a:solidFill>
              <a:srgbClr val="000000"/>
            </a:solidFill>
            <a:prstDash val="solid"/>
            <a:round/>
            <a:headEnd len="sm" w="sm" type="none"/>
            <a:tailEnd len="med" w="med" type="triangle"/>
          </a:ln>
        </p:spPr>
      </p:cxnSp>
      <p:cxnSp>
        <p:nvCxnSpPr>
          <p:cNvPr id="509" name="Google Shape;509;p61"/>
          <p:cNvCxnSpPr/>
          <p:nvPr/>
        </p:nvCxnSpPr>
        <p:spPr>
          <a:xfrm rot="10800000">
            <a:off x="3388925" y="3436825"/>
            <a:ext cx="694200" cy="0"/>
          </a:xfrm>
          <a:prstGeom prst="straightConnector1">
            <a:avLst/>
          </a:prstGeom>
          <a:noFill/>
          <a:ln cap="flat" cmpd="sng" w="9525">
            <a:solidFill>
              <a:srgbClr val="000000"/>
            </a:solidFill>
            <a:prstDash val="solid"/>
            <a:round/>
            <a:headEnd len="sm" w="sm" type="none"/>
            <a:tailEnd len="med" w="med" type="triangle"/>
          </a:ln>
        </p:spPr>
      </p:cxnSp>
      <p:cxnSp>
        <p:nvCxnSpPr>
          <p:cNvPr id="510" name="Google Shape;510;p61"/>
          <p:cNvCxnSpPr/>
          <p:nvPr/>
        </p:nvCxnSpPr>
        <p:spPr>
          <a:xfrm rot="10800000">
            <a:off x="1555738" y="3430075"/>
            <a:ext cx="985800" cy="13500"/>
          </a:xfrm>
          <a:prstGeom prst="straightConnector1">
            <a:avLst/>
          </a:prstGeom>
          <a:noFill/>
          <a:ln cap="flat" cmpd="sng" w="9525">
            <a:solidFill>
              <a:srgbClr val="000000"/>
            </a:solidFill>
            <a:prstDash val="solid"/>
            <a:round/>
            <a:headEnd len="sm" w="sm" type="none"/>
            <a:tailEnd len="med" w="med" type="triangle"/>
          </a:ln>
        </p:spPr>
      </p:cxnSp>
      <p:cxnSp>
        <p:nvCxnSpPr>
          <p:cNvPr id="511" name="Google Shape;511;p61"/>
          <p:cNvCxnSpPr/>
          <p:nvPr/>
        </p:nvCxnSpPr>
        <p:spPr>
          <a:xfrm>
            <a:off x="5800590" y="3154025"/>
            <a:ext cx="1059000" cy="4200"/>
          </a:xfrm>
          <a:prstGeom prst="straightConnector1">
            <a:avLst/>
          </a:prstGeom>
          <a:noFill/>
          <a:ln cap="flat" cmpd="sng" w="9525">
            <a:solidFill>
              <a:srgbClr val="000000"/>
            </a:solidFill>
            <a:prstDash val="solid"/>
            <a:round/>
            <a:headEnd len="sm" w="sm" type="none"/>
            <a:tailEnd len="med" w="med" type="triangle"/>
          </a:ln>
        </p:spPr>
      </p:cxnSp>
      <p:cxnSp>
        <p:nvCxnSpPr>
          <p:cNvPr id="512" name="Google Shape;512;p61"/>
          <p:cNvCxnSpPr/>
          <p:nvPr/>
        </p:nvCxnSpPr>
        <p:spPr>
          <a:xfrm rot="10800000">
            <a:off x="5818225" y="3454750"/>
            <a:ext cx="985800" cy="13500"/>
          </a:xfrm>
          <a:prstGeom prst="straightConnector1">
            <a:avLst/>
          </a:prstGeom>
          <a:noFill/>
          <a:ln cap="flat" cmpd="sng" w="9525">
            <a:solidFill>
              <a:srgbClr val="000000"/>
            </a:solidFill>
            <a:prstDash val="solid"/>
            <a:round/>
            <a:headEnd len="sm" w="sm" type="none"/>
            <a:tailEnd len="med" w="med" type="triangle"/>
          </a:ln>
        </p:spPr>
      </p:cxnSp>
      <p:sp>
        <p:nvSpPr>
          <p:cNvPr id="513" name="Google Shape;513;p61"/>
          <p:cNvSpPr txBox="1"/>
          <p:nvPr/>
        </p:nvSpPr>
        <p:spPr>
          <a:xfrm>
            <a:off x="1452025" y="3480075"/>
            <a:ext cx="1059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HTTP Response</a:t>
            </a:r>
            <a:endParaRPr b="0" i="0" sz="700" u="none" cap="none" strike="noStrike">
              <a:solidFill>
                <a:srgbClr val="000000"/>
              </a:solidFill>
              <a:latin typeface="Poppins"/>
              <a:ea typeface="Poppins"/>
              <a:cs typeface="Poppins"/>
              <a:sym typeface="Poppins"/>
            </a:endParaRPr>
          </a:p>
        </p:txBody>
      </p:sp>
      <p:sp>
        <p:nvSpPr>
          <p:cNvPr id="514" name="Google Shape;514;p61"/>
          <p:cNvSpPr txBox="1"/>
          <p:nvPr/>
        </p:nvSpPr>
        <p:spPr>
          <a:xfrm>
            <a:off x="2664675" y="1750575"/>
            <a:ext cx="1170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Java Main Client</a:t>
            </a:r>
            <a:endParaRPr b="0" i="0" sz="700" u="none" cap="none" strike="noStrike">
              <a:solidFill>
                <a:srgbClr val="000000"/>
              </a:solidFill>
              <a:latin typeface="Poppins"/>
              <a:ea typeface="Poppins"/>
              <a:cs typeface="Poppins"/>
              <a:sym typeface="Poppins"/>
            </a:endParaRPr>
          </a:p>
        </p:txBody>
      </p:sp>
      <p:sp>
        <p:nvSpPr>
          <p:cNvPr id="515" name="Google Shape;515;p61"/>
          <p:cNvSpPr txBox="1"/>
          <p:nvPr/>
        </p:nvSpPr>
        <p:spPr>
          <a:xfrm>
            <a:off x="3874238" y="1750575"/>
            <a:ext cx="1170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Business Code</a:t>
            </a:r>
            <a:endParaRPr b="0" i="0" sz="700" u="none" cap="none" strike="noStrike">
              <a:solidFill>
                <a:srgbClr val="000000"/>
              </a:solidFill>
              <a:latin typeface="Poppins"/>
              <a:ea typeface="Poppins"/>
              <a:cs typeface="Poppins"/>
              <a:sym typeface="Poppins"/>
            </a:endParaRPr>
          </a:p>
        </p:txBody>
      </p:sp>
      <p:sp>
        <p:nvSpPr>
          <p:cNvPr id="516" name="Google Shape;516;p61"/>
          <p:cNvSpPr txBox="1"/>
          <p:nvPr/>
        </p:nvSpPr>
        <p:spPr>
          <a:xfrm>
            <a:off x="5083825" y="1750575"/>
            <a:ext cx="1121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Database Code</a:t>
            </a:r>
            <a:endParaRPr b="0" i="0" sz="700" u="none" cap="none" strike="noStrike">
              <a:solidFill>
                <a:srgbClr val="000000"/>
              </a:solidFill>
              <a:latin typeface="Poppins"/>
              <a:ea typeface="Poppins"/>
              <a:cs typeface="Poppins"/>
              <a:sym typeface="Poppins"/>
            </a:endParaRPr>
          </a:p>
        </p:txBody>
      </p:sp>
      <p:sp>
        <p:nvSpPr>
          <p:cNvPr id="517" name="Google Shape;517;p61"/>
          <p:cNvSpPr txBox="1"/>
          <p:nvPr/>
        </p:nvSpPr>
        <p:spPr>
          <a:xfrm>
            <a:off x="2829600" y="830425"/>
            <a:ext cx="1170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oppins"/>
                <a:ea typeface="Poppins"/>
                <a:cs typeface="Poppins"/>
                <a:sym typeface="Poppins"/>
              </a:rPr>
              <a:t>POS Application</a:t>
            </a:r>
            <a:endParaRPr b="0" i="0" sz="700" u="none" cap="none" strike="noStrike">
              <a:solidFill>
                <a:srgbClr val="000000"/>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2"/>
          <p:cNvSpPr txBox="1"/>
          <p:nvPr>
            <p:ph type="ctrTitle"/>
          </p:nvPr>
        </p:nvSpPr>
        <p:spPr>
          <a:xfrm>
            <a:off x="514351" y="2049575"/>
            <a:ext cx="32301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0078C4"/>
                </a:solidFill>
              </a:rPr>
              <a:t>UML Diagrams</a:t>
            </a:r>
            <a:endParaRPr sz="2700">
              <a:solidFill>
                <a:srgbClr val="0078C4"/>
              </a:solidFill>
            </a:endParaRPr>
          </a:p>
        </p:txBody>
      </p:sp>
      <p:sp>
        <p:nvSpPr>
          <p:cNvPr id="524" name="Google Shape;524;p62"/>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525" name="Google Shape;525;p62"/>
          <p:cNvPicPr preferRelativeResize="0"/>
          <p:nvPr/>
        </p:nvPicPr>
        <p:blipFill rotWithShape="1">
          <a:blip r:embed="rId3">
            <a:alphaModFix/>
          </a:blip>
          <a:srcRect b="0" l="0" r="14089" t="0"/>
          <a:stretch/>
        </p:blipFill>
        <p:spPr>
          <a:xfrm>
            <a:off x="3897075" y="0"/>
            <a:ext cx="5297725" cy="5118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3"/>
          <p:cNvPicPr preferRelativeResize="0"/>
          <p:nvPr/>
        </p:nvPicPr>
        <p:blipFill>
          <a:blip r:embed="rId3">
            <a:alphaModFix/>
          </a:blip>
          <a:stretch>
            <a:fillRect/>
          </a:stretch>
        </p:blipFill>
        <p:spPr>
          <a:xfrm>
            <a:off x="3314700" y="103193"/>
            <a:ext cx="4629150" cy="5040308"/>
          </a:xfrm>
          <a:prstGeom prst="rect">
            <a:avLst/>
          </a:prstGeom>
          <a:noFill/>
          <a:ln>
            <a:noFill/>
          </a:ln>
        </p:spPr>
      </p:pic>
      <p:sp>
        <p:nvSpPr>
          <p:cNvPr id="531" name="Google Shape;531;p63"/>
          <p:cNvSpPr txBox="1"/>
          <p:nvPr/>
        </p:nvSpPr>
        <p:spPr>
          <a:xfrm>
            <a:off x="0" y="2323200"/>
            <a:ext cx="3436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CLASS DIAGRAM</a:t>
            </a:r>
            <a:endParaRPr sz="2700">
              <a:solidFill>
                <a:srgbClr val="0070C0"/>
              </a:solidFill>
              <a:latin typeface="Poppins Medium"/>
              <a:ea typeface="Poppins Medium"/>
              <a:cs typeface="Poppins Medium"/>
              <a:sym typeface="Poppi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4"/>
          <p:cNvPicPr preferRelativeResize="0"/>
          <p:nvPr/>
        </p:nvPicPr>
        <p:blipFill>
          <a:blip r:embed="rId3">
            <a:alphaModFix/>
          </a:blip>
          <a:stretch>
            <a:fillRect/>
          </a:stretch>
        </p:blipFill>
        <p:spPr>
          <a:xfrm>
            <a:off x="3599550" y="152400"/>
            <a:ext cx="5090788" cy="4838700"/>
          </a:xfrm>
          <a:prstGeom prst="rect">
            <a:avLst/>
          </a:prstGeom>
          <a:noFill/>
          <a:ln>
            <a:noFill/>
          </a:ln>
        </p:spPr>
      </p:pic>
      <p:sp>
        <p:nvSpPr>
          <p:cNvPr id="537" name="Google Shape;537;p64"/>
          <p:cNvSpPr txBox="1"/>
          <p:nvPr/>
        </p:nvSpPr>
        <p:spPr>
          <a:xfrm>
            <a:off x="0" y="2271600"/>
            <a:ext cx="3714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USE CASE</a:t>
            </a:r>
            <a:r>
              <a:rPr lang="en" sz="2700">
                <a:solidFill>
                  <a:srgbClr val="0070C0"/>
                </a:solidFill>
                <a:latin typeface="Poppins Medium"/>
                <a:ea typeface="Poppins Medium"/>
                <a:cs typeface="Poppins Medium"/>
                <a:sym typeface="Poppins Medium"/>
              </a:rPr>
              <a:t> DIAGRAM</a:t>
            </a:r>
            <a:endParaRPr sz="2700">
              <a:solidFill>
                <a:srgbClr val="0070C0"/>
              </a:solidFill>
              <a:latin typeface="Poppins Medium"/>
              <a:ea typeface="Poppins Medium"/>
              <a:cs typeface="Poppins Medium"/>
              <a:sym typeface="Poppins Medium"/>
            </a:endParaRPr>
          </a:p>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(STUDENT)</a:t>
            </a:r>
            <a:endParaRPr sz="2700">
              <a:solidFill>
                <a:srgbClr val="0070C0"/>
              </a:solidFill>
              <a:latin typeface="Poppins Medium"/>
              <a:ea typeface="Poppins Medium"/>
              <a:cs typeface="Poppins Medium"/>
              <a:sym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65"/>
          <p:cNvPicPr preferRelativeResize="0"/>
          <p:nvPr/>
        </p:nvPicPr>
        <p:blipFill>
          <a:blip r:embed="rId3">
            <a:alphaModFix/>
          </a:blip>
          <a:stretch>
            <a:fillRect/>
          </a:stretch>
        </p:blipFill>
        <p:spPr>
          <a:xfrm>
            <a:off x="37200" y="769075"/>
            <a:ext cx="8839200" cy="4118561"/>
          </a:xfrm>
          <a:prstGeom prst="rect">
            <a:avLst/>
          </a:prstGeom>
          <a:noFill/>
          <a:ln>
            <a:noFill/>
          </a:ln>
        </p:spPr>
      </p:pic>
      <p:sp>
        <p:nvSpPr>
          <p:cNvPr id="543" name="Google Shape;543;p65"/>
          <p:cNvSpPr txBox="1"/>
          <p:nvPr/>
        </p:nvSpPr>
        <p:spPr>
          <a:xfrm>
            <a:off x="277825" y="223450"/>
            <a:ext cx="7745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ACTIVITY</a:t>
            </a:r>
            <a:r>
              <a:rPr lang="en" sz="2700">
                <a:solidFill>
                  <a:srgbClr val="0070C0"/>
                </a:solidFill>
                <a:latin typeface="Poppins Medium"/>
                <a:ea typeface="Poppins Medium"/>
                <a:cs typeface="Poppins Medium"/>
                <a:sym typeface="Poppins Medium"/>
              </a:rPr>
              <a:t> DIAGRAM(PROFESSOR)</a:t>
            </a:r>
            <a:endParaRPr sz="2700">
              <a:solidFill>
                <a:srgbClr val="0070C0"/>
              </a:solidFill>
              <a:latin typeface="Poppins Medium"/>
              <a:ea typeface="Poppins Medium"/>
              <a:cs typeface="Poppins Medium"/>
              <a:sym typeface="Poppi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6"/>
          <p:cNvSpPr txBox="1"/>
          <p:nvPr>
            <p:ph type="ctrTitle"/>
          </p:nvPr>
        </p:nvSpPr>
        <p:spPr>
          <a:xfrm>
            <a:off x="311700" y="173450"/>
            <a:ext cx="8520600" cy="5580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lang="en" sz="2700">
                <a:solidFill>
                  <a:srgbClr val="0070C0"/>
                </a:solidFill>
              </a:rPr>
              <a:t>SEQUENCE DIAGRAM(ADMIN)</a:t>
            </a:r>
            <a:endParaRPr sz="2700">
              <a:solidFill>
                <a:srgbClr val="0070C0"/>
              </a:solidFill>
            </a:endParaRPr>
          </a:p>
        </p:txBody>
      </p:sp>
      <p:sp>
        <p:nvSpPr>
          <p:cNvPr id="549" name="Google Shape;549;p66"/>
          <p:cNvSpPr txBox="1"/>
          <p:nvPr>
            <p:ph idx="1" type="subTitle"/>
          </p:nvPr>
        </p:nvSpPr>
        <p:spPr>
          <a:xfrm>
            <a:off x="311700" y="889925"/>
            <a:ext cx="8520600" cy="40047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t/>
            </a:r>
            <a:endParaRPr/>
          </a:p>
        </p:txBody>
      </p:sp>
      <p:pic>
        <p:nvPicPr>
          <p:cNvPr id="550" name="Google Shape;550;p66"/>
          <p:cNvPicPr preferRelativeResize="0"/>
          <p:nvPr/>
        </p:nvPicPr>
        <p:blipFill>
          <a:blip r:embed="rId3">
            <a:alphaModFix/>
          </a:blip>
          <a:stretch>
            <a:fillRect/>
          </a:stretch>
        </p:blipFill>
        <p:spPr>
          <a:xfrm>
            <a:off x="1342424" y="725000"/>
            <a:ext cx="6049626" cy="43345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67"/>
          <p:cNvPicPr preferRelativeResize="0"/>
          <p:nvPr/>
        </p:nvPicPr>
        <p:blipFill>
          <a:blip r:embed="rId3">
            <a:alphaModFix/>
          </a:blip>
          <a:stretch>
            <a:fillRect/>
          </a:stretch>
        </p:blipFill>
        <p:spPr>
          <a:xfrm>
            <a:off x="4437340" y="0"/>
            <a:ext cx="4212672" cy="5143502"/>
          </a:xfrm>
          <a:prstGeom prst="rect">
            <a:avLst/>
          </a:prstGeom>
          <a:noFill/>
          <a:ln>
            <a:noFill/>
          </a:ln>
        </p:spPr>
      </p:pic>
      <p:sp>
        <p:nvSpPr>
          <p:cNvPr id="556" name="Google Shape;556;p67"/>
          <p:cNvSpPr txBox="1"/>
          <p:nvPr/>
        </p:nvSpPr>
        <p:spPr>
          <a:xfrm>
            <a:off x="352400" y="2271600"/>
            <a:ext cx="3714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0070C0"/>
                </a:solidFill>
                <a:latin typeface="Poppins Medium"/>
                <a:ea typeface="Poppins Medium"/>
                <a:cs typeface="Poppins Medium"/>
                <a:sym typeface="Poppins Medium"/>
              </a:rPr>
              <a:t>DATABASE SCHEMA</a:t>
            </a:r>
            <a:endParaRPr sz="2700">
              <a:solidFill>
                <a:srgbClr val="0070C0"/>
              </a:solidFill>
              <a:latin typeface="Poppins Medium"/>
              <a:ea typeface="Poppins Medium"/>
              <a:cs typeface="Poppins Medium"/>
              <a:sym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1"/>
          <p:cNvPicPr preferRelativeResize="0"/>
          <p:nvPr>
            <p:ph idx="2" type="pic"/>
          </p:nvPr>
        </p:nvPicPr>
        <p:blipFill rotWithShape="1">
          <a:blip r:embed="rId3">
            <a:alphaModFix/>
          </a:blip>
          <a:srcRect b="0" l="0" r="0" t="0"/>
          <a:stretch/>
        </p:blipFill>
        <p:spPr>
          <a:xfrm>
            <a:off x="4400550" y="0"/>
            <a:ext cx="4743450" cy="5143500"/>
          </a:xfrm>
          <a:prstGeom prst="rect">
            <a:avLst/>
          </a:prstGeom>
          <a:solidFill>
            <a:srgbClr val="C1C1C1"/>
          </a:solidFill>
          <a:ln>
            <a:noFill/>
          </a:ln>
        </p:spPr>
      </p:pic>
      <p:sp>
        <p:nvSpPr>
          <p:cNvPr id="182" name="Google Shape;182;p41"/>
          <p:cNvSpPr txBox="1"/>
          <p:nvPr>
            <p:ph type="ctrTitle"/>
          </p:nvPr>
        </p:nvSpPr>
        <p:spPr>
          <a:xfrm>
            <a:off x="387350" y="165600"/>
            <a:ext cx="1632300" cy="43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2700"/>
              <a:buFont typeface="Poppins Medium"/>
              <a:buNone/>
            </a:pPr>
            <a:r>
              <a:rPr lang="en" sz="2700">
                <a:solidFill>
                  <a:srgbClr val="0078C4"/>
                </a:solidFill>
              </a:rPr>
              <a:t>Agenda</a:t>
            </a:r>
            <a:endParaRPr sz="1100">
              <a:solidFill>
                <a:srgbClr val="0078C4"/>
              </a:solidFill>
            </a:endParaRPr>
          </a:p>
        </p:txBody>
      </p:sp>
      <p:sp>
        <p:nvSpPr>
          <p:cNvPr id="183" name="Google Shape;183;p41"/>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grpSp>
        <p:nvGrpSpPr>
          <p:cNvPr id="184" name="Google Shape;184;p41"/>
          <p:cNvGrpSpPr/>
          <p:nvPr/>
        </p:nvGrpSpPr>
        <p:grpSpPr>
          <a:xfrm>
            <a:off x="387347" y="756699"/>
            <a:ext cx="3568654" cy="4044570"/>
            <a:chOff x="516462" y="962766"/>
            <a:chExt cx="4758205" cy="5392760"/>
          </a:xfrm>
        </p:grpSpPr>
        <p:sp>
          <p:nvSpPr>
            <p:cNvPr id="185" name="Google Shape;185;p41"/>
            <p:cNvSpPr/>
            <p:nvPr/>
          </p:nvSpPr>
          <p:spPr>
            <a:xfrm>
              <a:off x="516467" y="962766"/>
              <a:ext cx="550333" cy="442701"/>
            </a:xfrm>
            <a:prstGeom prst="rect">
              <a:avLst/>
            </a:prstGeom>
            <a:solidFill>
              <a:srgbClr val="007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01</a:t>
              </a:r>
              <a:endParaRPr i="0" sz="1200" u="none" cap="none" strike="noStrike">
                <a:solidFill>
                  <a:srgbClr val="FFFFFF"/>
                </a:solidFill>
                <a:latin typeface="Poppins"/>
                <a:ea typeface="Poppins"/>
                <a:cs typeface="Poppins"/>
                <a:sym typeface="Poppins"/>
              </a:endParaRPr>
            </a:p>
          </p:txBody>
        </p:sp>
        <p:sp>
          <p:nvSpPr>
            <p:cNvPr id="186" name="Google Shape;186;p41"/>
            <p:cNvSpPr/>
            <p:nvPr/>
          </p:nvSpPr>
          <p:spPr>
            <a:xfrm>
              <a:off x="516466" y="1517512"/>
              <a:ext cx="550333" cy="442701"/>
            </a:xfrm>
            <a:prstGeom prst="rect">
              <a:avLst/>
            </a:prstGeom>
            <a:solidFill>
              <a:srgbClr val="ED011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02</a:t>
              </a:r>
              <a:endParaRPr i="0" sz="1200" u="none" cap="none" strike="noStrike">
                <a:solidFill>
                  <a:srgbClr val="FFFFFF"/>
                </a:solidFill>
                <a:latin typeface="Poppins"/>
                <a:ea typeface="Poppins"/>
                <a:cs typeface="Poppins"/>
                <a:sym typeface="Poppins"/>
              </a:endParaRPr>
            </a:p>
          </p:txBody>
        </p:sp>
        <p:sp>
          <p:nvSpPr>
            <p:cNvPr id="187" name="Google Shape;187;p41"/>
            <p:cNvSpPr/>
            <p:nvPr/>
          </p:nvSpPr>
          <p:spPr>
            <a:xfrm>
              <a:off x="516465" y="2070944"/>
              <a:ext cx="550333" cy="442701"/>
            </a:xfrm>
            <a:prstGeom prst="rect">
              <a:avLst/>
            </a:prstGeom>
            <a:solidFill>
              <a:srgbClr val="00AC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03</a:t>
              </a:r>
              <a:endParaRPr i="0" sz="1200" u="none" cap="none" strike="noStrike">
                <a:solidFill>
                  <a:srgbClr val="FFFFFF"/>
                </a:solidFill>
                <a:latin typeface="Poppins"/>
                <a:ea typeface="Poppins"/>
                <a:cs typeface="Poppins"/>
                <a:sym typeface="Poppins"/>
              </a:endParaRPr>
            </a:p>
          </p:txBody>
        </p:sp>
        <p:sp>
          <p:nvSpPr>
            <p:cNvPr id="188" name="Google Shape;188;p41"/>
            <p:cNvSpPr/>
            <p:nvPr/>
          </p:nvSpPr>
          <p:spPr>
            <a:xfrm>
              <a:off x="516465" y="2601547"/>
              <a:ext cx="550333" cy="442701"/>
            </a:xfrm>
            <a:prstGeom prst="rect">
              <a:avLst/>
            </a:prstGeom>
            <a:solidFill>
              <a:srgbClr val="7030A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04</a:t>
              </a:r>
              <a:endParaRPr i="0" sz="1200" u="none" cap="none" strike="noStrike">
                <a:solidFill>
                  <a:srgbClr val="FFFFFF"/>
                </a:solidFill>
                <a:latin typeface="Poppins"/>
                <a:ea typeface="Poppins"/>
                <a:cs typeface="Poppins"/>
                <a:sym typeface="Poppins"/>
              </a:endParaRPr>
            </a:p>
          </p:txBody>
        </p:sp>
        <p:sp>
          <p:nvSpPr>
            <p:cNvPr id="189" name="Google Shape;189;p41"/>
            <p:cNvSpPr/>
            <p:nvPr/>
          </p:nvSpPr>
          <p:spPr>
            <a:xfrm>
              <a:off x="516464" y="3160421"/>
              <a:ext cx="550333" cy="442701"/>
            </a:xfrm>
            <a:prstGeom prst="rect">
              <a:avLst/>
            </a:prstGeom>
            <a:solidFill>
              <a:srgbClr val="00B05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05</a:t>
              </a:r>
              <a:endParaRPr i="0" sz="1200" u="none" cap="none" strike="noStrike">
                <a:solidFill>
                  <a:srgbClr val="FFFFFF"/>
                </a:solidFill>
                <a:latin typeface="Poppins"/>
                <a:ea typeface="Poppins"/>
                <a:cs typeface="Poppins"/>
                <a:sym typeface="Poppins"/>
              </a:endParaRPr>
            </a:p>
          </p:txBody>
        </p:sp>
        <p:sp>
          <p:nvSpPr>
            <p:cNvPr id="190" name="Google Shape;190;p41"/>
            <p:cNvSpPr/>
            <p:nvPr/>
          </p:nvSpPr>
          <p:spPr>
            <a:xfrm>
              <a:off x="516463" y="3719295"/>
              <a:ext cx="550333" cy="442701"/>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06</a:t>
              </a:r>
              <a:endParaRPr i="0" sz="1200" u="none" cap="none" strike="noStrike">
                <a:solidFill>
                  <a:srgbClr val="FFFFFF"/>
                </a:solidFill>
                <a:latin typeface="Poppins"/>
                <a:ea typeface="Poppins"/>
                <a:cs typeface="Poppins"/>
                <a:sym typeface="Poppins"/>
              </a:endParaRPr>
            </a:p>
          </p:txBody>
        </p:sp>
        <p:sp>
          <p:nvSpPr>
            <p:cNvPr id="191" name="Google Shape;191;p41"/>
            <p:cNvSpPr/>
            <p:nvPr/>
          </p:nvSpPr>
          <p:spPr>
            <a:xfrm>
              <a:off x="516463" y="4278169"/>
              <a:ext cx="550333" cy="442701"/>
            </a:xfrm>
            <a:prstGeom prst="rect">
              <a:avLst/>
            </a:prstGeom>
            <a:solidFill>
              <a:srgbClr val="C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07</a:t>
              </a:r>
              <a:endParaRPr i="0" sz="1200" u="none" cap="none" strike="noStrike">
                <a:solidFill>
                  <a:srgbClr val="FFFFFF"/>
                </a:solidFill>
                <a:latin typeface="Poppins"/>
                <a:ea typeface="Poppins"/>
                <a:cs typeface="Poppins"/>
                <a:sym typeface="Poppins"/>
              </a:endParaRPr>
            </a:p>
          </p:txBody>
        </p:sp>
        <p:sp>
          <p:nvSpPr>
            <p:cNvPr id="192" name="Google Shape;192;p41"/>
            <p:cNvSpPr/>
            <p:nvPr/>
          </p:nvSpPr>
          <p:spPr>
            <a:xfrm>
              <a:off x="516463" y="4827473"/>
              <a:ext cx="550333" cy="442701"/>
            </a:xfrm>
            <a:prstGeom prst="rect">
              <a:avLst/>
            </a:prstGeom>
            <a:solidFill>
              <a:srgbClr val="007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08</a:t>
              </a:r>
              <a:endParaRPr i="0" sz="1200" u="none" cap="none" strike="noStrike">
                <a:solidFill>
                  <a:srgbClr val="FFFFFF"/>
                </a:solidFill>
                <a:latin typeface="Poppins"/>
                <a:ea typeface="Poppins"/>
                <a:cs typeface="Poppins"/>
                <a:sym typeface="Poppins"/>
              </a:endParaRPr>
            </a:p>
          </p:txBody>
        </p:sp>
        <p:sp>
          <p:nvSpPr>
            <p:cNvPr id="193" name="Google Shape;193;p41"/>
            <p:cNvSpPr/>
            <p:nvPr/>
          </p:nvSpPr>
          <p:spPr>
            <a:xfrm>
              <a:off x="516463" y="5376777"/>
              <a:ext cx="550333" cy="442701"/>
            </a:xfrm>
            <a:prstGeom prst="rect">
              <a:avLst/>
            </a:prstGeom>
            <a:solidFill>
              <a:srgbClr val="EBCD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09</a:t>
              </a:r>
              <a:endParaRPr i="0" sz="1200" u="none" cap="none" strike="noStrike">
                <a:solidFill>
                  <a:srgbClr val="FFFFFF"/>
                </a:solidFill>
                <a:latin typeface="Poppins"/>
                <a:ea typeface="Poppins"/>
                <a:cs typeface="Poppins"/>
                <a:sym typeface="Poppins"/>
              </a:endParaRPr>
            </a:p>
          </p:txBody>
        </p:sp>
        <p:sp>
          <p:nvSpPr>
            <p:cNvPr id="194" name="Google Shape;194;p41"/>
            <p:cNvSpPr/>
            <p:nvPr/>
          </p:nvSpPr>
          <p:spPr>
            <a:xfrm>
              <a:off x="516462" y="5912825"/>
              <a:ext cx="550333" cy="442701"/>
            </a:xfrm>
            <a:prstGeom prst="rect">
              <a:avLst/>
            </a:prstGeom>
            <a:solidFill>
              <a:srgbClr val="A64D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Poppins"/>
                  <a:ea typeface="Poppins"/>
                  <a:cs typeface="Poppins"/>
                  <a:sym typeface="Poppins"/>
                </a:rPr>
                <a:t>10</a:t>
              </a:r>
              <a:endParaRPr i="0" sz="1200" u="none" cap="none" strike="noStrike">
                <a:solidFill>
                  <a:srgbClr val="FFFFFF"/>
                </a:solidFill>
                <a:latin typeface="Poppins"/>
                <a:ea typeface="Poppins"/>
                <a:cs typeface="Poppins"/>
                <a:sym typeface="Poppins"/>
              </a:endParaRPr>
            </a:p>
          </p:txBody>
        </p:sp>
        <p:sp>
          <p:nvSpPr>
            <p:cNvPr id="195" name="Google Shape;195;p41"/>
            <p:cNvSpPr txBox="1"/>
            <p:nvPr/>
          </p:nvSpPr>
          <p:spPr>
            <a:xfrm>
              <a:off x="1253067" y="999450"/>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Our Journey</a:t>
              </a:r>
              <a:endParaRPr i="0" sz="1100" u="none" cap="none" strike="noStrike">
                <a:solidFill>
                  <a:srgbClr val="000000"/>
                </a:solidFill>
                <a:latin typeface="Poppins"/>
                <a:ea typeface="Poppins"/>
                <a:cs typeface="Poppins"/>
                <a:sym typeface="Poppins"/>
              </a:endParaRPr>
            </a:p>
          </p:txBody>
        </p:sp>
        <p:sp>
          <p:nvSpPr>
            <p:cNvPr id="196" name="Google Shape;196;p41"/>
            <p:cNvSpPr txBox="1"/>
            <p:nvPr/>
          </p:nvSpPr>
          <p:spPr>
            <a:xfrm>
              <a:off x="1253067" y="1557015"/>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Our Team</a:t>
              </a:r>
              <a:endParaRPr i="0" sz="1100" u="none" cap="none" strike="noStrike">
                <a:solidFill>
                  <a:srgbClr val="000000"/>
                </a:solidFill>
                <a:latin typeface="Poppins"/>
                <a:ea typeface="Poppins"/>
                <a:cs typeface="Poppins"/>
                <a:sym typeface="Poppins"/>
              </a:endParaRPr>
            </a:p>
          </p:txBody>
        </p:sp>
        <p:sp>
          <p:nvSpPr>
            <p:cNvPr id="197" name="Google Shape;197;p41"/>
            <p:cNvSpPr txBox="1"/>
            <p:nvPr/>
          </p:nvSpPr>
          <p:spPr>
            <a:xfrm>
              <a:off x="1253067" y="2658139"/>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Problem Statement</a:t>
              </a:r>
              <a:endParaRPr i="0" sz="1100" u="none" cap="none" strike="noStrike">
                <a:solidFill>
                  <a:srgbClr val="000000"/>
                </a:solidFill>
                <a:latin typeface="Poppins"/>
                <a:ea typeface="Poppins"/>
                <a:cs typeface="Poppins"/>
                <a:sym typeface="Poppins"/>
              </a:endParaRPr>
            </a:p>
          </p:txBody>
        </p:sp>
        <p:sp>
          <p:nvSpPr>
            <p:cNvPr id="198" name="Google Shape;198;p41"/>
            <p:cNvSpPr txBox="1"/>
            <p:nvPr/>
          </p:nvSpPr>
          <p:spPr>
            <a:xfrm>
              <a:off x="1253067" y="3197105"/>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Engineering Practices</a:t>
              </a:r>
              <a:endParaRPr i="0" sz="1100" u="none" cap="none" strike="noStrike">
                <a:solidFill>
                  <a:srgbClr val="000000"/>
                </a:solidFill>
                <a:latin typeface="Poppins"/>
                <a:ea typeface="Poppins"/>
                <a:cs typeface="Poppins"/>
                <a:sym typeface="Poppins"/>
              </a:endParaRPr>
            </a:p>
          </p:txBody>
        </p:sp>
        <p:sp>
          <p:nvSpPr>
            <p:cNvPr id="199" name="Google Shape;199;p41"/>
            <p:cNvSpPr txBox="1"/>
            <p:nvPr/>
          </p:nvSpPr>
          <p:spPr>
            <a:xfrm>
              <a:off x="1253067" y="3755979"/>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Tech Stack</a:t>
              </a:r>
              <a:endParaRPr i="0" sz="1100" u="none" cap="none" strike="noStrike">
                <a:solidFill>
                  <a:srgbClr val="000000"/>
                </a:solidFill>
                <a:latin typeface="Poppins"/>
                <a:ea typeface="Poppins"/>
                <a:cs typeface="Poppins"/>
                <a:sym typeface="Poppins"/>
              </a:endParaRPr>
            </a:p>
          </p:txBody>
        </p:sp>
        <p:sp>
          <p:nvSpPr>
            <p:cNvPr id="200" name="Google Shape;200;p41"/>
            <p:cNvSpPr txBox="1"/>
            <p:nvPr/>
          </p:nvSpPr>
          <p:spPr>
            <a:xfrm>
              <a:off x="1253067" y="4316190"/>
              <a:ext cx="3954272" cy="3693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Development</a:t>
              </a:r>
              <a:endParaRPr i="0" sz="1100" u="none" cap="none" strike="noStrike">
                <a:solidFill>
                  <a:srgbClr val="000000"/>
                </a:solidFill>
                <a:latin typeface="Poppins"/>
                <a:ea typeface="Poppins"/>
                <a:cs typeface="Poppins"/>
                <a:sym typeface="Poppins"/>
              </a:endParaRPr>
            </a:p>
          </p:txBody>
        </p:sp>
        <p:sp>
          <p:nvSpPr>
            <p:cNvPr id="201" name="Google Shape;201;p41"/>
            <p:cNvSpPr txBox="1"/>
            <p:nvPr/>
          </p:nvSpPr>
          <p:spPr>
            <a:xfrm>
              <a:off x="1253067" y="4876435"/>
              <a:ext cx="3954300" cy="369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Challenges &amp; Learnings</a:t>
              </a:r>
              <a:endParaRPr i="0" sz="1100" u="none" cap="none" strike="noStrike">
                <a:solidFill>
                  <a:srgbClr val="000000"/>
                </a:solidFill>
                <a:latin typeface="Poppins"/>
                <a:ea typeface="Poppins"/>
                <a:cs typeface="Poppins"/>
                <a:sym typeface="Poppins"/>
              </a:endParaRPr>
            </a:p>
          </p:txBody>
        </p:sp>
        <p:sp>
          <p:nvSpPr>
            <p:cNvPr id="202" name="Google Shape;202;p41"/>
            <p:cNvSpPr txBox="1"/>
            <p:nvPr/>
          </p:nvSpPr>
          <p:spPr>
            <a:xfrm>
              <a:off x="1320367" y="5436639"/>
              <a:ext cx="3954300" cy="369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Demo</a:t>
              </a:r>
              <a:endParaRPr i="0" sz="1100" u="none" cap="none" strike="noStrike">
                <a:solidFill>
                  <a:srgbClr val="000000"/>
                </a:solidFill>
                <a:latin typeface="Poppins"/>
                <a:ea typeface="Poppins"/>
                <a:cs typeface="Poppins"/>
                <a:sym typeface="Poppins"/>
              </a:endParaRPr>
            </a:p>
          </p:txBody>
        </p:sp>
        <p:sp>
          <p:nvSpPr>
            <p:cNvPr id="203" name="Google Shape;203;p41"/>
            <p:cNvSpPr txBox="1"/>
            <p:nvPr/>
          </p:nvSpPr>
          <p:spPr>
            <a:xfrm>
              <a:off x="1320350" y="5912843"/>
              <a:ext cx="3954300" cy="369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Questions</a:t>
              </a:r>
              <a:endParaRPr i="0" sz="1100" u="none" cap="none" strike="noStrike">
                <a:solidFill>
                  <a:srgbClr val="000000"/>
                </a:solidFill>
                <a:latin typeface="Poppins"/>
                <a:ea typeface="Poppins"/>
                <a:cs typeface="Poppins"/>
                <a:sym typeface="Poppins"/>
              </a:endParaRPr>
            </a:p>
          </p:txBody>
        </p:sp>
      </p:grpSp>
      <p:sp>
        <p:nvSpPr>
          <p:cNvPr id="204" name="Google Shape;204;p41"/>
          <p:cNvSpPr txBox="1"/>
          <p:nvPr/>
        </p:nvSpPr>
        <p:spPr>
          <a:xfrm>
            <a:off x="939800" y="1610055"/>
            <a:ext cx="29658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a:ea typeface="Poppins"/>
                <a:cs typeface="Poppins"/>
                <a:sym typeface="Poppins"/>
              </a:rPr>
              <a:t>Team Structure</a:t>
            </a:r>
            <a:endParaRPr i="0" sz="1100" u="none" cap="none" strike="noStrike">
              <a:solidFill>
                <a:srgbClr val="000000"/>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8"/>
          <p:cNvSpPr txBox="1"/>
          <p:nvPr>
            <p:ph type="ctrTitle"/>
          </p:nvPr>
        </p:nvSpPr>
        <p:spPr>
          <a:xfrm>
            <a:off x="1386399" y="2135250"/>
            <a:ext cx="14133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3C78D8"/>
                </a:solidFill>
              </a:rPr>
              <a:t>Demo</a:t>
            </a:r>
            <a:endParaRPr sz="2700">
              <a:solidFill>
                <a:srgbClr val="3C78D8"/>
              </a:solidFill>
            </a:endParaRPr>
          </a:p>
        </p:txBody>
      </p:sp>
      <p:sp>
        <p:nvSpPr>
          <p:cNvPr id="563" name="Google Shape;563;p68"/>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564" name="Google Shape;564;p68"/>
          <p:cNvPicPr preferRelativeResize="0"/>
          <p:nvPr/>
        </p:nvPicPr>
        <p:blipFill rotWithShape="1">
          <a:blip r:embed="rId3">
            <a:alphaModFix/>
          </a:blip>
          <a:srcRect b="0" l="0" r="0" t="0"/>
          <a:stretch/>
        </p:blipFill>
        <p:spPr>
          <a:xfrm>
            <a:off x="4006134" y="0"/>
            <a:ext cx="5137867" cy="51435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ctrTitle"/>
          </p:nvPr>
        </p:nvSpPr>
        <p:spPr>
          <a:xfrm>
            <a:off x="1098176" y="2135250"/>
            <a:ext cx="23343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3C78D8"/>
                </a:solidFill>
              </a:rPr>
              <a:t>Questions</a:t>
            </a:r>
            <a:endParaRPr sz="2700">
              <a:solidFill>
                <a:srgbClr val="3C78D8"/>
              </a:solidFill>
            </a:endParaRPr>
          </a:p>
        </p:txBody>
      </p:sp>
      <p:sp>
        <p:nvSpPr>
          <p:cNvPr id="571" name="Google Shape;571;p69"/>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572" name="Google Shape;572;p69"/>
          <p:cNvPicPr preferRelativeResize="0"/>
          <p:nvPr/>
        </p:nvPicPr>
        <p:blipFill rotWithShape="1">
          <a:blip r:embed="rId3">
            <a:alphaModFix/>
          </a:blip>
          <a:srcRect b="0" l="0" r="0" t="0"/>
          <a:stretch/>
        </p:blipFill>
        <p:spPr>
          <a:xfrm>
            <a:off x="3906125" y="0"/>
            <a:ext cx="5237875"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0"/>
          <p:cNvSpPr txBox="1"/>
          <p:nvPr>
            <p:ph type="ctrTitle"/>
          </p:nvPr>
        </p:nvSpPr>
        <p:spPr>
          <a:xfrm>
            <a:off x="1009957" y="2069571"/>
            <a:ext cx="7121700" cy="10044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3600"/>
              <a:buFont typeface="Poppins Medium"/>
              <a:buNone/>
            </a:pPr>
            <a:r>
              <a:rPr lang="en" sz="3600"/>
              <a:t>Thank you :)</a:t>
            </a:r>
            <a:endParaRPr sz="1100"/>
          </a:p>
        </p:txBody>
      </p:sp>
      <p:sp>
        <p:nvSpPr>
          <p:cNvPr id="579" name="Google Shape;579;p70"/>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5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ph type="ctrTitle"/>
          </p:nvPr>
        </p:nvSpPr>
        <p:spPr>
          <a:xfrm>
            <a:off x="724952" y="2041525"/>
            <a:ext cx="29898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2700">
                <a:solidFill>
                  <a:srgbClr val="0078C4"/>
                </a:solidFill>
              </a:rPr>
              <a:t>Our Journey</a:t>
            </a:r>
            <a:endParaRPr sz="2700">
              <a:solidFill>
                <a:srgbClr val="0078C4"/>
              </a:solidFill>
            </a:endParaRPr>
          </a:p>
        </p:txBody>
      </p:sp>
      <p:sp>
        <p:nvSpPr>
          <p:cNvPr id="211" name="Google Shape;211;p42"/>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212" name="Google Shape;212;p42"/>
          <p:cNvPicPr preferRelativeResize="0"/>
          <p:nvPr>
            <p:ph idx="2" type="pic"/>
          </p:nvPr>
        </p:nvPicPr>
        <p:blipFill rotWithShape="1">
          <a:blip r:embed="rId3">
            <a:alphaModFix/>
          </a:blip>
          <a:srcRect b="2222" l="48438" r="3143" t="262"/>
          <a:stretch/>
        </p:blipFill>
        <p:spPr>
          <a:xfrm>
            <a:off x="4398263" y="0"/>
            <a:ext cx="4772630" cy="5143500"/>
          </a:xfrm>
          <a:prstGeom prst="rect">
            <a:avLst/>
          </a:prstGeom>
          <a:solidFill>
            <a:srgbClr val="C1C1C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3"/>
          <p:cNvPicPr preferRelativeResize="0"/>
          <p:nvPr/>
        </p:nvPicPr>
        <p:blipFill>
          <a:blip r:embed="rId3">
            <a:alphaModFix/>
          </a:blip>
          <a:stretch>
            <a:fillRect/>
          </a:stretch>
        </p:blipFill>
        <p:spPr>
          <a:xfrm>
            <a:off x="152400" y="152400"/>
            <a:ext cx="8345864" cy="4838699"/>
          </a:xfrm>
          <a:prstGeom prst="rect">
            <a:avLst/>
          </a:prstGeom>
          <a:noFill/>
          <a:ln>
            <a:noFill/>
          </a:ln>
        </p:spPr>
      </p:pic>
      <p:sp>
        <p:nvSpPr>
          <p:cNvPr id="218" name="Google Shape;218;p43"/>
          <p:cNvSpPr txBox="1"/>
          <p:nvPr/>
        </p:nvSpPr>
        <p:spPr>
          <a:xfrm>
            <a:off x="3205375" y="616675"/>
            <a:ext cx="414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Medium"/>
                <a:ea typeface="Poppins Medium"/>
                <a:cs typeface="Poppins Medium"/>
                <a:sym typeface="Poppins Medium"/>
              </a:rPr>
              <a:t>DAY 1-5</a:t>
            </a:r>
            <a:endParaRPr>
              <a:latin typeface="Poppins Medium"/>
              <a:ea typeface="Poppins Medium"/>
              <a:cs typeface="Poppins Medium"/>
              <a:sym typeface="Poppins Medium"/>
            </a:endParaRPr>
          </a:p>
        </p:txBody>
      </p:sp>
      <p:sp>
        <p:nvSpPr>
          <p:cNvPr id="219" name="Google Shape;219;p43"/>
          <p:cNvSpPr txBox="1"/>
          <p:nvPr/>
        </p:nvSpPr>
        <p:spPr>
          <a:xfrm>
            <a:off x="3205375" y="1799100"/>
            <a:ext cx="414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Medium"/>
                <a:ea typeface="Poppins Medium"/>
                <a:cs typeface="Poppins Medium"/>
                <a:sym typeface="Poppins Medium"/>
              </a:rPr>
              <a:t>DAY 6-10</a:t>
            </a:r>
            <a:endParaRPr>
              <a:latin typeface="Poppins Medium"/>
              <a:ea typeface="Poppins Medium"/>
              <a:cs typeface="Poppins Medium"/>
              <a:sym typeface="Poppins Medium"/>
            </a:endParaRPr>
          </a:p>
        </p:txBody>
      </p:sp>
      <p:sp>
        <p:nvSpPr>
          <p:cNvPr id="220" name="Google Shape;220;p43"/>
          <p:cNvSpPr txBox="1"/>
          <p:nvPr/>
        </p:nvSpPr>
        <p:spPr>
          <a:xfrm>
            <a:off x="3250250" y="2981550"/>
            <a:ext cx="414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Medium"/>
                <a:ea typeface="Poppins Medium"/>
                <a:cs typeface="Poppins Medium"/>
                <a:sym typeface="Poppins Medium"/>
              </a:rPr>
              <a:t>DAY 11</a:t>
            </a:r>
            <a:endParaRPr>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txBox="1"/>
          <p:nvPr>
            <p:ph type="ctrTitle"/>
          </p:nvPr>
        </p:nvSpPr>
        <p:spPr>
          <a:xfrm>
            <a:off x="393532" y="2019071"/>
            <a:ext cx="7121700" cy="10044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2100"/>
              <a:buFont typeface="Poppins Medium"/>
              <a:buNone/>
            </a:pPr>
            <a:r>
              <a:rPr lang="en" sz="2100">
                <a:latin typeface="EB Garamond"/>
                <a:ea typeface="EB Garamond"/>
                <a:cs typeface="EB Garamond"/>
                <a:sym typeface="EB Garamond"/>
              </a:rPr>
              <a:t>  Our next starts</a:t>
            </a:r>
            <a:endParaRPr b="1" sz="2100">
              <a:latin typeface="EB Garamond"/>
              <a:ea typeface="EB Garamond"/>
              <a:cs typeface="EB Garamond"/>
              <a:sym typeface="EB Garamond"/>
            </a:endParaRPr>
          </a:p>
        </p:txBody>
      </p:sp>
      <p:sp>
        <p:nvSpPr>
          <p:cNvPr id="227" name="Google Shape;227;p44"/>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500"/>
              <a:buFont typeface="Arial"/>
              <a:buNone/>
            </a:pPr>
            <a:fld id="{00000000-1234-1234-1234-123412341234}" type="slidenum">
              <a:rPr lang="en"/>
              <a:t>‹#›</a:t>
            </a:fld>
            <a:endParaRPr/>
          </a:p>
        </p:txBody>
      </p:sp>
      <p:sp>
        <p:nvSpPr>
          <p:cNvPr id="228" name="Google Shape;228;p44"/>
          <p:cNvSpPr txBox="1"/>
          <p:nvPr/>
        </p:nvSpPr>
        <p:spPr>
          <a:xfrm>
            <a:off x="4797875" y="2341200"/>
            <a:ext cx="1435500" cy="461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EB Garamond"/>
                <a:ea typeface="EB Garamond"/>
                <a:cs typeface="EB Garamond"/>
                <a:sym typeface="EB Garamond"/>
              </a:rPr>
              <a:t>NOW</a:t>
            </a:r>
            <a:endParaRPr b="1" i="0" sz="2100" u="none" cap="none" strike="noStrike">
              <a:solidFill>
                <a:schemeClr val="lt1"/>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500"/>
                                        <p:tgtEl>
                                          <p:spTgt spid="22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sp>
        <p:nvSpPr>
          <p:cNvPr id="235" name="Google Shape;235;p45"/>
          <p:cNvSpPr/>
          <p:nvPr/>
        </p:nvSpPr>
        <p:spPr>
          <a:xfrm>
            <a:off x="6416917" y="2450114"/>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Poppins"/>
              <a:ea typeface="Poppins"/>
              <a:cs typeface="Poppins"/>
              <a:sym typeface="Poppins"/>
            </a:endParaRPr>
          </a:p>
        </p:txBody>
      </p:sp>
      <p:grpSp>
        <p:nvGrpSpPr>
          <p:cNvPr id="236" name="Google Shape;236;p45"/>
          <p:cNvGrpSpPr/>
          <p:nvPr/>
        </p:nvGrpSpPr>
        <p:grpSpPr>
          <a:xfrm>
            <a:off x="2658401" y="808943"/>
            <a:ext cx="4251885" cy="3929675"/>
            <a:chOff x="1559708" y="795543"/>
            <a:chExt cx="7842514" cy="7215829"/>
          </a:xfrm>
        </p:grpSpPr>
        <p:grpSp>
          <p:nvGrpSpPr>
            <p:cNvPr id="237" name="Google Shape;237;p45"/>
            <p:cNvGrpSpPr/>
            <p:nvPr/>
          </p:nvGrpSpPr>
          <p:grpSpPr>
            <a:xfrm>
              <a:off x="1559708" y="6028282"/>
              <a:ext cx="2130431" cy="1983090"/>
              <a:chOff x="5891741" y="1696263"/>
              <a:chExt cx="3024410" cy="2815242"/>
            </a:xfrm>
          </p:grpSpPr>
          <p:sp>
            <p:nvSpPr>
              <p:cNvPr id="238" name="Google Shape;238;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39" name="Google Shape;239;p45"/>
              <p:cNvGrpSpPr/>
              <p:nvPr/>
            </p:nvGrpSpPr>
            <p:grpSpPr>
              <a:xfrm>
                <a:off x="6094412" y="1696263"/>
                <a:ext cx="2821739" cy="2798040"/>
                <a:chOff x="6094412" y="1696263"/>
                <a:chExt cx="2821739" cy="2798040"/>
              </a:xfrm>
            </p:grpSpPr>
            <p:sp>
              <p:nvSpPr>
                <p:cNvPr id="240" name="Google Shape;240;p45"/>
                <p:cNvSpPr/>
                <p:nvPr/>
              </p:nvSpPr>
              <p:spPr>
                <a:xfrm>
                  <a:off x="7406536" y="3016287"/>
                  <a:ext cx="1509615" cy="1478016"/>
                </a:xfrm>
                <a:prstGeom prst="rect">
                  <a:avLst/>
                </a:prstGeom>
                <a:solidFill>
                  <a:srgbClr val="BBBBBB"/>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1" name="Google Shape;241;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2" name="Google Shape;242;p45"/>
                <p:cNvSpPr/>
                <p:nvPr/>
              </p:nvSpPr>
              <p:spPr>
                <a:xfrm>
                  <a:off x="7561369" y="3155320"/>
                  <a:ext cx="1199950" cy="119995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3" name="Google Shape;243;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nvGrpSpPr>
            <p:cNvPr id="244" name="Google Shape;244;p45"/>
            <p:cNvGrpSpPr/>
            <p:nvPr/>
          </p:nvGrpSpPr>
          <p:grpSpPr>
            <a:xfrm>
              <a:off x="2601156" y="4876306"/>
              <a:ext cx="2354914" cy="2192048"/>
              <a:chOff x="5891741" y="1696263"/>
              <a:chExt cx="3024410" cy="2815242"/>
            </a:xfrm>
          </p:grpSpPr>
          <p:sp>
            <p:nvSpPr>
              <p:cNvPr id="245" name="Google Shape;245;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46" name="Google Shape;246;p45"/>
              <p:cNvGrpSpPr/>
              <p:nvPr/>
            </p:nvGrpSpPr>
            <p:grpSpPr>
              <a:xfrm>
                <a:off x="6094412" y="1696263"/>
                <a:ext cx="2821739" cy="2798040"/>
                <a:chOff x="6094412" y="1696263"/>
                <a:chExt cx="2821739" cy="2798040"/>
              </a:xfrm>
            </p:grpSpPr>
            <p:sp>
              <p:nvSpPr>
                <p:cNvPr id="247" name="Google Shape;247;p45"/>
                <p:cNvSpPr/>
                <p:nvPr/>
              </p:nvSpPr>
              <p:spPr>
                <a:xfrm>
                  <a:off x="7406536" y="3016287"/>
                  <a:ext cx="1509615" cy="1478016"/>
                </a:xfrm>
                <a:prstGeom prst="rect">
                  <a:avLst/>
                </a:prstGeom>
                <a:solidFill>
                  <a:srgbClr val="BBBBBB"/>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8" name="Google Shape;248;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49" name="Google Shape;249;p45"/>
                <p:cNvSpPr/>
                <p:nvPr/>
              </p:nvSpPr>
              <p:spPr>
                <a:xfrm>
                  <a:off x="7561369" y="3155320"/>
                  <a:ext cx="1199950" cy="1199950"/>
                </a:xfrm>
                <a:prstGeom prst="rect">
                  <a:avLst/>
                </a:prstGeom>
                <a:solidFill>
                  <a:srgbClr val="A5A5A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50" name="Google Shape;250;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nvGrpSpPr>
            <p:cNvPr id="251" name="Google Shape;251;p45"/>
            <p:cNvGrpSpPr/>
            <p:nvPr/>
          </p:nvGrpSpPr>
          <p:grpSpPr>
            <a:xfrm>
              <a:off x="3746516" y="3609083"/>
              <a:ext cx="2591717" cy="2412474"/>
              <a:chOff x="5891741" y="1696263"/>
              <a:chExt cx="3024410" cy="2815242"/>
            </a:xfrm>
          </p:grpSpPr>
          <p:sp>
            <p:nvSpPr>
              <p:cNvPr id="252" name="Google Shape;252;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53" name="Google Shape;253;p45"/>
              <p:cNvGrpSpPr/>
              <p:nvPr/>
            </p:nvGrpSpPr>
            <p:grpSpPr>
              <a:xfrm>
                <a:off x="6094412" y="1696263"/>
                <a:ext cx="2821739" cy="2798040"/>
                <a:chOff x="6094412" y="1696263"/>
                <a:chExt cx="2821739" cy="2798040"/>
              </a:xfrm>
            </p:grpSpPr>
            <p:sp>
              <p:nvSpPr>
                <p:cNvPr id="254" name="Google Shape;254;p45"/>
                <p:cNvSpPr/>
                <p:nvPr/>
              </p:nvSpPr>
              <p:spPr>
                <a:xfrm>
                  <a:off x="7406536" y="3016287"/>
                  <a:ext cx="1509615" cy="1478016"/>
                </a:xfrm>
                <a:prstGeom prst="rect">
                  <a:avLst/>
                </a:prstGeom>
                <a:solidFill>
                  <a:srgbClr val="DCB4FA"/>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55" name="Google Shape;255;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56" name="Google Shape;256;p45"/>
                <p:cNvSpPr/>
                <p:nvPr/>
              </p:nvSpPr>
              <p:spPr>
                <a:xfrm>
                  <a:off x="7561369" y="3155320"/>
                  <a:ext cx="1199950" cy="1199950"/>
                </a:xfrm>
                <a:prstGeom prst="rect">
                  <a:avLst/>
                </a:prstGeom>
                <a:solidFill>
                  <a:srgbClr val="BFBFB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57" name="Google Shape;257;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nvGrpSpPr>
            <p:cNvPr id="258" name="Google Shape;258;p45"/>
            <p:cNvGrpSpPr/>
            <p:nvPr/>
          </p:nvGrpSpPr>
          <p:grpSpPr>
            <a:xfrm>
              <a:off x="5024888" y="2272651"/>
              <a:ext cx="2776385" cy="2584370"/>
              <a:chOff x="5891741" y="1696263"/>
              <a:chExt cx="3024410" cy="2815242"/>
            </a:xfrm>
          </p:grpSpPr>
          <p:sp>
            <p:nvSpPr>
              <p:cNvPr id="259" name="Google Shape;259;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60" name="Google Shape;260;p45"/>
              <p:cNvGrpSpPr/>
              <p:nvPr/>
            </p:nvGrpSpPr>
            <p:grpSpPr>
              <a:xfrm>
                <a:off x="6094412" y="1696263"/>
                <a:ext cx="2821739" cy="2798040"/>
                <a:chOff x="6094412" y="1696263"/>
                <a:chExt cx="2821739" cy="2798040"/>
              </a:xfrm>
            </p:grpSpPr>
            <p:sp>
              <p:nvSpPr>
                <p:cNvPr id="261" name="Google Shape;261;p45"/>
                <p:cNvSpPr/>
                <p:nvPr/>
              </p:nvSpPr>
              <p:spPr>
                <a:xfrm>
                  <a:off x="7406536" y="3016287"/>
                  <a:ext cx="1509615" cy="1478016"/>
                </a:xfrm>
                <a:prstGeom prst="rect">
                  <a:avLst/>
                </a:prstGeom>
                <a:solidFill>
                  <a:srgbClr val="DCB4FA"/>
                </a:solidFill>
                <a:ln cap="flat" cmpd="sng" w="9525">
                  <a:solidFill>
                    <a:srgbClr val="0070C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62" name="Google Shape;262;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63" name="Google Shape;263;p45"/>
                <p:cNvSpPr/>
                <p:nvPr/>
              </p:nvSpPr>
              <p:spPr>
                <a:xfrm>
                  <a:off x="7561369" y="3155320"/>
                  <a:ext cx="1199950" cy="1199950"/>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64" name="Google Shape;264;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nvGrpSpPr>
            <p:cNvPr id="265" name="Google Shape;265;p45"/>
            <p:cNvGrpSpPr/>
            <p:nvPr/>
          </p:nvGrpSpPr>
          <p:grpSpPr>
            <a:xfrm>
              <a:off x="6377812" y="795543"/>
              <a:ext cx="3024410" cy="2815242"/>
              <a:chOff x="5891741" y="1696263"/>
              <a:chExt cx="3024410" cy="2815242"/>
            </a:xfrm>
          </p:grpSpPr>
          <p:sp>
            <p:nvSpPr>
              <p:cNvPr id="266" name="Google Shape;266;p45"/>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Calibri"/>
                  <a:ea typeface="Calibri"/>
                  <a:cs typeface="Calibri"/>
                  <a:sym typeface="Calibri"/>
                </a:endParaRPr>
              </a:p>
            </p:txBody>
          </p:sp>
          <p:grpSp>
            <p:nvGrpSpPr>
              <p:cNvPr id="267" name="Google Shape;267;p45"/>
              <p:cNvGrpSpPr/>
              <p:nvPr/>
            </p:nvGrpSpPr>
            <p:grpSpPr>
              <a:xfrm>
                <a:off x="6094412" y="1696263"/>
                <a:ext cx="2821739" cy="2798040"/>
                <a:chOff x="6094412" y="1696263"/>
                <a:chExt cx="2821739" cy="2798040"/>
              </a:xfrm>
            </p:grpSpPr>
            <p:sp>
              <p:nvSpPr>
                <p:cNvPr id="268" name="Google Shape;268;p45"/>
                <p:cNvSpPr/>
                <p:nvPr/>
              </p:nvSpPr>
              <p:spPr>
                <a:xfrm>
                  <a:off x="7406536" y="3016287"/>
                  <a:ext cx="1509615" cy="1478016"/>
                </a:xfrm>
                <a:prstGeom prst="rect">
                  <a:avLst/>
                </a:prstGeom>
                <a:solidFill>
                  <a:srgbClr val="DCB6FC"/>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69" name="Google Shape;269;p45"/>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70" name="Google Shape;270;p45"/>
                <p:cNvSpPr/>
                <p:nvPr/>
              </p:nvSpPr>
              <p:spPr>
                <a:xfrm>
                  <a:off x="7561369" y="3155320"/>
                  <a:ext cx="1199950" cy="1199950"/>
                </a:xfrm>
                <a:prstGeom prst="rect">
                  <a:avLst/>
                </a:pr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Poppins"/>
                    <a:ea typeface="Poppins"/>
                    <a:cs typeface="Poppins"/>
                    <a:sym typeface="Poppins"/>
                  </a:endParaRPr>
                </a:p>
              </p:txBody>
            </p:sp>
            <p:sp>
              <p:nvSpPr>
                <p:cNvPr id="271" name="Google Shape;271;p45"/>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pSp>
        </p:grpSp>
      </p:grpSp>
      <p:sp>
        <p:nvSpPr>
          <p:cNvPr id="272" name="Google Shape;272;p45"/>
          <p:cNvSpPr/>
          <p:nvPr/>
        </p:nvSpPr>
        <p:spPr>
          <a:xfrm>
            <a:off x="5776932" y="3110641"/>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73" name="Google Shape;273;p45"/>
          <p:cNvSpPr/>
          <p:nvPr/>
        </p:nvSpPr>
        <p:spPr>
          <a:xfrm>
            <a:off x="5297949" y="3653332"/>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A5A5A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74" name="Google Shape;274;p45"/>
          <p:cNvSpPr/>
          <p:nvPr/>
        </p:nvSpPr>
        <p:spPr>
          <a:xfrm>
            <a:off x="4128298" y="4329580"/>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7F7F7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275" name="Google Shape;275;p45"/>
          <p:cNvSpPr txBox="1"/>
          <p:nvPr/>
        </p:nvSpPr>
        <p:spPr>
          <a:xfrm>
            <a:off x="7039350" y="2115356"/>
            <a:ext cx="13371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project Demo </a:t>
            </a:r>
            <a:endParaRPr i="0" sz="1400" u="none" cap="none" strike="noStrike">
              <a:solidFill>
                <a:schemeClr val="dk1"/>
              </a:solidFill>
              <a:latin typeface="Poppins SemiBold"/>
              <a:ea typeface="Poppins SemiBold"/>
              <a:cs typeface="Poppins SemiBold"/>
              <a:sym typeface="Poppins SemiBold"/>
            </a:endParaRPr>
          </a:p>
        </p:txBody>
      </p:sp>
      <p:sp>
        <p:nvSpPr>
          <p:cNvPr id="276" name="Google Shape;276;p45"/>
          <p:cNvSpPr txBox="1"/>
          <p:nvPr/>
        </p:nvSpPr>
        <p:spPr>
          <a:xfrm>
            <a:off x="3880950" y="4601245"/>
            <a:ext cx="2525100" cy="530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Understanding Project Requirements and Goals</a:t>
            </a:r>
            <a:endParaRPr i="0" sz="1400" u="none" cap="none" strike="noStrike">
              <a:solidFill>
                <a:schemeClr val="dk1"/>
              </a:solidFill>
              <a:latin typeface="Poppins SemiBold"/>
              <a:ea typeface="Poppins SemiBold"/>
              <a:cs typeface="Poppins SemiBold"/>
              <a:sym typeface="Poppins SemiBold"/>
            </a:endParaRPr>
          </a:p>
        </p:txBody>
      </p:sp>
      <p:sp>
        <p:nvSpPr>
          <p:cNvPr id="277" name="Google Shape;277;p45"/>
          <p:cNvSpPr txBox="1"/>
          <p:nvPr/>
        </p:nvSpPr>
        <p:spPr>
          <a:xfrm>
            <a:off x="4535700" y="4088950"/>
            <a:ext cx="36939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Decide the Technology stack for console and REST API development</a:t>
            </a:r>
            <a:endParaRPr i="0" sz="1400" u="none" cap="none" strike="noStrike">
              <a:solidFill>
                <a:schemeClr val="dk1"/>
              </a:solidFill>
              <a:latin typeface="Poppins SemiBold"/>
              <a:ea typeface="Poppins SemiBold"/>
              <a:cs typeface="Poppins SemiBold"/>
              <a:sym typeface="Poppins SemiBold"/>
            </a:endParaRPr>
          </a:p>
        </p:txBody>
      </p:sp>
      <p:sp>
        <p:nvSpPr>
          <p:cNvPr id="278" name="Google Shape;278;p45"/>
          <p:cNvSpPr txBox="1"/>
          <p:nvPr/>
        </p:nvSpPr>
        <p:spPr>
          <a:xfrm>
            <a:off x="5560550" y="3530471"/>
            <a:ext cx="2960400" cy="38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Architecture Design and Development</a:t>
            </a:r>
            <a:endParaRPr i="0" sz="1100" u="none" cap="none" strike="noStrike">
              <a:solidFill>
                <a:srgbClr val="000000"/>
              </a:solidFill>
              <a:latin typeface="Poppins SemiBold"/>
              <a:ea typeface="Poppins SemiBold"/>
              <a:cs typeface="Poppins SemiBold"/>
              <a:sym typeface="Poppins SemiBold"/>
            </a:endParaRPr>
          </a:p>
        </p:txBody>
      </p:sp>
      <p:sp>
        <p:nvSpPr>
          <p:cNvPr id="279" name="Google Shape;279;p45"/>
          <p:cNvSpPr txBox="1"/>
          <p:nvPr/>
        </p:nvSpPr>
        <p:spPr>
          <a:xfrm>
            <a:off x="6039525" y="2746084"/>
            <a:ext cx="2146800" cy="731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Testing on Console, REST client such as Postman</a:t>
            </a:r>
            <a:endParaRPr i="0" sz="1400" u="none" cap="none" strike="noStrike">
              <a:solidFill>
                <a:schemeClr val="dk1"/>
              </a:solidFill>
              <a:latin typeface="Poppins SemiBold"/>
              <a:ea typeface="Poppins SemiBold"/>
              <a:cs typeface="Poppins SemiBold"/>
              <a:sym typeface="Poppins SemiBold"/>
            </a:endParaRPr>
          </a:p>
        </p:txBody>
      </p:sp>
      <p:sp>
        <p:nvSpPr>
          <p:cNvPr id="280" name="Google Shape;280;p45"/>
          <p:cNvSpPr txBox="1"/>
          <p:nvPr/>
        </p:nvSpPr>
        <p:spPr>
          <a:xfrm>
            <a:off x="6378310" y="1795274"/>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5</a:t>
            </a:r>
            <a:endParaRPr b="0" i="0" sz="1100" u="none" cap="none" strike="noStrike">
              <a:solidFill>
                <a:srgbClr val="000000"/>
              </a:solidFill>
              <a:latin typeface="Arial"/>
              <a:ea typeface="Arial"/>
              <a:cs typeface="Arial"/>
              <a:sym typeface="Arial"/>
            </a:endParaRPr>
          </a:p>
        </p:txBody>
      </p:sp>
      <p:sp>
        <p:nvSpPr>
          <p:cNvPr id="281" name="Google Shape;281;p45"/>
          <p:cNvSpPr txBox="1"/>
          <p:nvPr/>
        </p:nvSpPr>
        <p:spPr>
          <a:xfrm>
            <a:off x="5531432" y="2508166"/>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chemeClr val="dk1"/>
                </a:solidFill>
                <a:latin typeface="Poppins SemiBold"/>
                <a:ea typeface="Poppins SemiBold"/>
                <a:cs typeface="Poppins SemiBold"/>
                <a:sym typeface="Poppins SemiBold"/>
              </a:rPr>
              <a:t>4</a:t>
            </a:r>
            <a:endParaRPr i="0" sz="1100" u="none" cap="none" strike="noStrike">
              <a:solidFill>
                <a:srgbClr val="000000"/>
              </a:solidFill>
              <a:latin typeface="Poppins SemiBold"/>
              <a:ea typeface="Poppins SemiBold"/>
              <a:cs typeface="Poppins SemiBold"/>
              <a:sym typeface="Poppins SemiBold"/>
            </a:endParaRPr>
          </a:p>
        </p:txBody>
      </p:sp>
      <p:sp>
        <p:nvSpPr>
          <p:cNvPr id="282" name="Google Shape;282;p45"/>
          <p:cNvSpPr txBox="1"/>
          <p:nvPr/>
        </p:nvSpPr>
        <p:spPr>
          <a:xfrm>
            <a:off x="4747780" y="3174297"/>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chemeClr val="dk1"/>
                </a:solidFill>
                <a:latin typeface="Poppins SemiBold"/>
                <a:ea typeface="Poppins SemiBold"/>
                <a:cs typeface="Poppins SemiBold"/>
                <a:sym typeface="Poppins SemiBold"/>
              </a:rPr>
              <a:t>3</a:t>
            </a:r>
            <a:endParaRPr i="0" sz="1500" u="none" cap="none" strike="noStrike">
              <a:solidFill>
                <a:schemeClr val="dk1"/>
              </a:solidFill>
              <a:latin typeface="Poppins SemiBold"/>
              <a:ea typeface="Poppins SemiBold"/>
              <a:cs typeface="Poppins SemiBold"/>
              <a:sym typeface="Poppins SemiBold"/>
            </a:endParaRPr>
          </a:p>
        </p:txBody>
      </p:sp>
      <p:sp>
        <p:nvSpPr>
          <p:cNvPr id="283" name="Google Shape;283;p45"/>
          <p:cNvSpPr txBox="1"/>
          <p:nvPr/>
        </p:nvSpPr>
        <p:spPr>
          <a:xfrm>
            <a:off x="4060792" y="3771444"/>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chemeClr val="dk1"/>
                </a:solidFill>
                <a:latin typeface="Poppins SemiBold"/>
                <a:ea typeface="Poppins SemiBold"/>
                <a:cs typeface="Poppins SemiBold"/>
                <a:sym typeface="Poppins SemiBold"/>
              </a:rPr>
              <a:t>2</a:t>
            </a:r>
            <a:endParaRPr i="0" sz="1500" u="none" cap="none" strike="noStrike">
              <a:solidFill>
                <a:schemeClr val="dk1"/>
              </a:solidFill>
              <a:latin typeface="Poppins SemiBold"/>
              <a:ea typeface="Poppins SemiBold"/>
              <a:cs typeface="Poppins SemiBold"/>
              <a:sym typeface="Poppins SemiBold"/>
            </a:endParaRPr>
          </a:p>
        </p:txBody>
      </p:sp>
      <p:sp>
        <p:nvSpPr>
          <p:cNvPr id="284" name="Google Shape;284;p45"/>
          <p:cNvSpPr txBox="1"/>
          <p:nvPr/>
        </p:nvSpPr>
        <p:spPr>
          <a:xfrm>
            <a:off x="3402418" y="4301171"/>
            <a:ext cx="245500"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chemeClr val="dk1"/>
                </a:solidFill>
                <a:latin typeface="Poppins SemiBold"/>
                <a:ea typeface="Poppins SemiBold"/>
                <a:cs typeface="Poppins SemiBold"/>
                <a:sym typeface="Poppins SemiBold"/>
              </a:rPr>
              <a:t>1</a:t>
            </a:r>
            <a:endParaRPr i="0" sz="1500" u="none" cap="none" strike="noStrike">
              <a:solidFill>
                <a:schemeClr val="dk1"/>
              </a:solidFill>
              <a:latin typeface="Poppins SemiBold"/>
              <a:ea typeface="Poppins SemiBold"/>
              <a:cs typeface="Poppins SemiBold"/>
              <a:sym typeface="Poppins SemiBold"/>
            </a:endParaRPr>
          </a:p>
        </p:txBody>
      </p:sp>
      <p:grpSp>
        <p:nvGrpSpPr>
          <p:cNvPr id="285" name="Google Shape;285;p45"/>
          <p:cNvGrpSpPr/>
          <p:nvPr/>
        </p:nvGrpSpPr>
        <p:grpSpPr>
          <a:xfrm>
            <a:off x="4434405" y="56019"/>
            <a:ext cx="1628704" cy="731581"/>
            <a:chOff x="5996394" y="922673"/>
            <a:chExt cx="2171605" cy="975441"/>
          </a:xfrm>
        </p:grpSpPr>
        <p:sp>
          <p:nvSpPr>
            <p:cNvPr id="286" name="Google Shape;286;p45"/>
            <p:cNvSpPr/>
            <p:nvPr/>
          </p:nvSpPr>
          <p:spPr>
            <a:xfrm>
              <a:off x="5996394" y="922673"/>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cxnSp>
          <p:nvCxnSpPr>
            <p:cNvPr id="287" name="Google Shape;287;p45"/>
            <p:cNvCxnSpPr/>
            <p:nvPr/>
          </p:nvCxnSpPr>
          <p:spPr>
            <a:xfrm>
              <a:off x="6886500" y="1876047"/>
              <a:ext cx="1281499" cy="0"/>
            </a:xfrm>
            <a:prstGeom prst="straightConnector1">
              <a:avLst/>
            </a:prstGeom>
            <a:noFill/>
            <a:ln cap="flat" cmpd="sng" w="38100">
              <a:solidFill>
                <a:srgbClr val="F2F2F2"/>
              </a:solidFill>
              <a:prstDash val="solid"/>
              <a:miter lim="800000"/>
              <a:headEnd len="sm" w="sm" type="none"/>
              <a:tailEnd len="sm" w="sm" type="none"/>
            </a:ln>
          </p:spPr>
        </p:cxnSp>
      </p:grpSp>
      <p:grpSp>
        <p:nvGrpSpPr>
          <p:cNvPr id="288" name="Google Shape;288;p45"/>
          <p:cNvGrpSpPr/>
          <p:nvPr/>
        </p:nvGrpSpPr>
        <p:grpSpPr>
          <a:xfrm>
            <a:off x="3402584" y="787646"/>
            <a:ext cx="1980069" cy="842098"/>
            <a:chOff x="5030787" y="1877265"/>
            <a:chExt cx="2183819" cy="975441"/>
          </a:xfrm>
        </p:grpSpPr>
        <p:sp>
          <p:nvSpPr>
            <p:cNvPr id="289" name="Google Shape;289;p45"/>
            <p:cNvSpPr/>
            <p:nvPr/>
          </p:nvSpPr>
          <p:spPr>
            <a:xfrm>
              <a:off x="5030787" y="1877265"/>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cxnSp>
          <p:nvCxnSpPr>
            <p:cNvPr id="290" name="Google Shape;290;p45"/>
            <p:cNvCxnSpPr/>
            <p:nvPr/>
          </p:nvCxnSpPr>
          <p:spPr>
            <a:xfrm>
              <a:off x="5933107" y="2831458"/>
              <a:ext cx="1281499" cy="0"/>
            </a:xfrm>
            <a:prstGeom prst="straightConnector1">
              <a:avLst/>
            </a:prstGeom>
            <a:noFill/>
            <a:ln cap="flat" cmpd="sng" w="38100">
              <a:solidFill>
                <a:srgbClr val="D8D8D8"/>
              </a:solidFill>
              <a:prstDash val="solid"/>
              <a:miter lim="800000"/>
              <a:headEnd len="sm" w="sm" type="none"/>
              <a:tailEnd len="sm" w="sm" type="none"/>
            </a:ln>
          </p:spPr>
        </p:cxnSp>
      </p:grpSp>
      <p:grpSp>
        <p:nvGrpSpPr>
          <p:cNvPr id="291" name="Google Shape;291;p45"/>
          <p:cNvGrpSpPr/>
          <p:nvPr/>
        </p:nvGrpSpPr>
        <p:grpSpPr>
          <a:xfrm>
            <a:off x="2734299" y="1429296"/>
            <a:ext cx="1906940" cy="917207"/>
            <a:chOff x="4065182" y="2756022"/>
            <a:chExt cx="2190374" cy="975441"/>
          </a:xfrm>
        </p:grpSpPr>
        <p:sp>
          <p:nvSpPr>
            <p:cNvPr id="292" name="Google Shape;292;p45"/>
            <p:cNvSpPr/>
            <p:nvPr/>
          </p:nvSpPr>
          <p:spPr>
            <a:xfrm>
              <a:off x="4065182" y="2756022"/>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cxnSp>
          <p:nvCxnSpPr>
            <p:cNvPr id="293" name="Google Shape;293;p45"/>
            <p:cNvCxnSpPr/>
            <p:nvPr/>
          </p:nvCxnSpPr>
          <p:spPr>
            <a:xfrm>
              <a:off x="4974057" y="3712008"/>
              <a:ext cx="1281499" cy="0"/>
            </a:xfrm>
            <a:prstGeom prst="straightConnector1">
              <a:avLst/>
            </a:prstGeom>
            <a:noFill/>
            <a:ln cap="flat" cmpd="sng" w="38100">
              <a:solidFill>
                <a:srgbClr val="BFBFBF"/>
              </a:solidFill>
              <a:prstDash val="solid"/>
              <a:miter lim="800000"/>
              <a:headEnd len="sm" w="sm" type="none"/>
              <a:tailEnd len="sm" w="sm" type="none"/>
            </a:ln>
          </p:spPr>
        </p:cxnSp>
      </p:grpSp>
      <p:grpSp>
        <p:nvGrpSpPr>
          <p:cNvPr id="294" name="Google Shape;294;p45"/>
          <p:cNvGrpSpPr/>
          <p:nvPr/>
        </p:nvGrpSpPr>
        <p:grpSpPr>
          <a:xfrm>
            <a:off x="2084167" y="2115354"/>
            <a:ext cx="1853761" cy="917207"/>
            <a:chOff x="3321484" y="3593750"/>
            <a:chExt cx="2227008" cy="975441"/>
          </a:xfrm>
        </p:grpSpPr>
        <p:sp>
          <p:nvSpPr>
            <p:cNvPr id="295" name="Google Shape;295;p45"/>
            <p:cNvSpPr/>
            <p:nvPr/>
          </p:nvSpPr>
          <p:spPr>
            <a:xfrm>
              <a:off x="3321484" y="3593750"/>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A5A5A5"/>
            </a:solidFill>
            <a:ln cap="flat" cmpd="sng" w="9525">
              <a:solidFill>
                <a:srgbClr val="A5A5A5"/>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cxnSp>
          <p:nvCxnSpPr>
            <p:cNvPr id="296" name="Google Shape;296;p45"/>
            <p:cNvCxnSpPr/>
            <p:nvPr/>
          </p:nvCxnSpPr>
          <p:spPr>
            <a:xfrm>
              <a:off x="4266993" y="4549735"/>
              <a:ext cx="1281499" cy="0"/>
            </a:xfrm>
            <a:prstGeom prst="straightConnector1">
              <a:avLst/>
            </a:prstGeom>
            <a:noFill/>
            <a:ln cap="flat" cmpd="sng" w="38100">
              <a:solidFill>
                <a:srgbClr val="A5A5A5"/>
              </a:solidFill>
              <a:prstDash val="solid"/>
              <a:miter lim="800000"/>
              <a:headEnd len="sm" w="sm" type="none"/>
              <a:tailEnd len="sm" w="sm" type="none"/>
            </a:ln>
          </p:spPr>
        </p:cxnSp>
      </p:grpSp>
      <p:grpSp>
        <p:nvGrpSpPr>
          <p:cNvPr id="297" name="Google Shape;297;p45"/>
          <p:cNvGrpSpPr/>
          <p:nvPr/>
        </p:nvGrpSpPr>
        <p:grpSpPr>
          <a:xfrm>
            <a:off x="1171183" y="2811217"/>
            <a:ext cx="2146775" cy="842098"/>
            <a:chOff x="2596540" y="4354454"/>
            <a:chExt cx="2217514" cy="975441"/>
          </a:xfrm>
        </p:grpSpPr>
        <p:sp>
          <p:nvSpPr>
            <p:cNvPr id="298" name="Google Shape;298;p45"/>
            <p:cNvSpPr/>
            <p:nvPr/>
          </p:nvSpPr>
          <p:spPr>
            <a:xfrm>
              <a:off x="2596540" y="4354454"/>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7F7F7F"/>
            </a:solidFill>
            <a:ln cap="flat" cmpd="sng" w="9525">
              <a:solidFill>
                <a:srgbClr val="7F7F7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cxnSp>
          <p:nvCxnSpPr>
            <p:cNvPr id="299" name="Google Shape;299;p45"/>
            <p:cNvCxnSpPr/>
            <p:nvPr/>
          </p:nvCxnSpPr>
          <p:spPr>
            <a:xfrm>
              <a:off x="3532555" y="5307007"/>
              <a:ext cx="1281499" cy="0"/>
            </a:xfrm>
            <a:prstGeom prst="straightConnector1">
              <a:avLst/>
            </a:prstGeom>
            <a:noFill/>
            <a:ln cap="flat" cmpd="sng" w="38100">
              <a:solidFill>
                <a:srgbClr val="7F7F7F"/>
              </a:solidFill>
              <a:prstDash val="solid"/>
              <a:miter lim="800000"/>
              <a:headEnd len="sm" w="sm" type="none"/>
              <a:tailEnd len="sm" w="sm" type="none"/>
            </a:ln>
          </p:spPr>
        </p:cxnSp>
      </p:grpSp>
      <p:sp>
        <p:nvSpPr>
          <p:cNvPr id="300" name="Google Shape;300;p45"/>
          <p:cNvSpPr/>
          <p:nvPr/>
        </p:nvSpPr>
        <p:spPr>
          <a:xfrm>
            <a:off x="4390910" y="319517"/>
            <a:ext cx="8166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lt1"/>
                </a:solidFill>
                <a:latin typeface="Poppins SemiBold"/>
                <a:ea typeface="Poppins SemiBold"/>
                <a:cs typeface="Poppins SemiBold"/>
                <a:sym typeface="Poppins SemiBold"/>
              </a:rPr>
              <a:t>Demo</a:t>
            </a:r>
            <a:endParaRPr i="0" sz="1400" u="none" cap="none" strike="noStrike">
              <a:solidFill>
                <a:schemeClr val="lt1"/>
              </a:solidFill>
              <a:latin typeface="Poppins SemiBold"/>
              <a:ea typeface="Poppins SemiBold"/>
              <a:cs typeface="Poppins SemiBold"/>
              <a:sym typeface="Poppins SemiBold"/>
            </a:endParaRPr>
          </a:p>
        </p:txBody>
      </p:sp>
      <p:sp>
        <p:nvSpPr>
          <p:cNvPr id="301" name="Google Shape;301;p45"/>
          <p:cNvSpPr/>
          <p:nvPr/>
        </p:nvSpPr>
        <p:spPr>
          <a:xfrm>
            <a:off x="3402573" y="1078001"/>
            <a:ext cx="984600" cy="3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191919"/>
                </a:solidFill>
                <a:latin typeface="Poppins SemiBold"/>
                <a:ea typeface="Poppins SemiBold"/>
                <a:cs typeface="Poppins SemiBold"/>
                <a:sym typeface="Poppins SemiBold"/>
              </a:rPr>
              <a:t>Testing</a:t>
            </a:r>
            <a:endParaRPr i="0" sz="1400" u="none" cap="none" strike="noStrike">
              <a:solidFill>
                <a:srgbClr val="191919"/>
              </a:solidFill>
              <a:latin typeface="Poppins SemiBold"/>
              <a:ea typeface="Poppins SemiBold"/>
              <a:cs typeface="Poppins SemiBold"/>
              <a:sym typeface="Poppins SemiBold"/>
            </a:endParaRPr>
          </a:p>
        </p:txBody>
      </p:sp>
      <p:sp>
        <p:nvSpPr>
          <p:cNvPr id="302" name="Google Shape;302;p45"/>
          <p:cNvSpPr/>
          <p:nvPr/>
        </p:nvSpPr>
        <p:spPr>
          <a:xfrm>
            <a:off x="987985" y="3111071"/>
            <a:ext cx="1326600" cy="24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Poppins SemiBold"/>
                <a:ea typeface="Poppins SemiBold"/>
                <a:cs typeface="Poppins SemiBold"/>
                <a:sym typeface="Poppins SemiBold"/>
              </a:rPr>
              <a:t>Comprehend</a:t>
            </a:r>
            <a:endParaRPr i="0" sz="1100" u="none" cap="none" strike="noStrike">
              <a:solidFill>
                <a:schemeClr val="lt1"/>
              </a:solidFill>
              <a:latin typeface="Poppins SemiBold"/>
              <a:ea typeface="Poppins SemiBold"/>
              <a:cs typeface="Poppins SemiBold"/>
              <a:sym typeface="Poppins SemiBold"/>
            </a:endParaRPr>
          </a:p>
        </p:txBody>
      </p:sp>
      <p:sp>
        <p:nvSpPr>
          <p:cNvPr id="303" name="Google Shape;303;p45"/>
          <p:cNvSpPr/>
          <p:nvPr/>
        </p:nvSpPr>
        <p:spPr>
          <a:xfrm>
            <a:off x="2658423" y="1755649"/>
            <a:ext cx="984600" cy="3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lt1"/>
                </a:solidFill>
                <a:latin typeface="Poppins SemiBold"/>
                <a:ea typeface="Poppins SemiBold"/>
                <a:cs typeface="Poppins SemiBold"/>
                <a:sym typeface="Poppins SemiBold"/>
              </a:rPr>
              <a:t>Process</a:t>
            </a:r>
            <a:endParaRPr i="0" sz="1400" u="none" cap="none" strike="noStrike">
              <a:solidFill>
                <a:schemeClr val="lt1"/>
              </a:solidFill>
              <a:latin typeface="Poppins SemiBold"/>
              <a:ea typeface="Poppins SemiBold"/>
              <a:cs typeface="Poppins SemiBold"/>
              <a:sym typeface="Poppins SemiBold"/>
            </a:endParaRPr>
          </a:p>
        </p:txBody>
      </p:sp>
      <p:sp>
        <p:nvSpPr>
          <p:cNvPr id="304" name="Google Shape;304;p45"/>
          <p:cNvSpPr/>
          <p:nvPr/>
        </p:nvSpPr>
        <p:spPr>
          <a:xfrm>
            <a:off x="2063457" y="2433312"/>
            <a:ext cx="8166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Poppins SemiBold"/>
                <a:ea typeface="Poppins SemiBold"/>
                <a:cs typeface="Poppins SemiBold"/>
                <a:sym typeface="Poppins SemiBold"/>
              </a:rPr>
              <a:t>Tools</a:t>
            </a:r>
            <a:endParaRPr i="0" sz="1400" u="none" cap="none" strike="noStrike">
              <a:solidFill>
                <a:schemeClr val="dk1"/>
              </a:solidFill>
              <a:latin typeface="Poppins SemiBold"/>
              <a:ea typeface="Poppins SemiBold"/>
              <a:cs typeface="Poppins SemiBold"/>
              <a:sym typeface="Poppi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46"/>
          <p:cNvSpPr txBox="1"/>
          <p:nvPr>
            <p:ph type="ctrTitle"/>
          </p:nvPr>
        </p:nvSpPr>
        <p:spPr>
          <a:xfrm>
            <a:off x="0" y="162098"/>
            <a:ext cx="9144000" cy="11499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dk1"/>
              </a:buClr>
              <a:buSzPts val="2400"/>
              <a:buFont typeface="Poppins Medium"/>
              <a:buNone/>
            </a:pPr>
            <a:r>
              <a:rPr lang="en" sz="2700">
                <a:solidFill>
                  <a:schemeClr val="dk1"/>
                </a:solidFill>
              </a:rPr>
              <a:t>1.5 WEEKS OF TRAINING + PROJECT DEMO </a:t>
            </a:r>
            <a:br>
              <a:rPr lang="en" sz="2700">
                <a:solidFill>
                  <a:schemeClr val="dk1"/>
                </a:solidFill>
              </a:rPr>
            </a:br>
            <a:endParaRPr sz="2700">
              <a:solidFill>
                <a:schemeClr val="dk1"/>
              </a:solidFill>
            </a:endParaRPr>
          </a:p>
        </p:txBody>
      </p:sp>
      <p:sp>
        <p:nvSpPr>
          <p:cNvPr id="311" name="Google Shape;311;p46"/>
          <p:cNvSpPr/>
          <p:nvPr/>
        </p:nvSpPr>
        <p:spPr>
          <a:xfrm>
            <a:off x="2032463" y="3702534"/>
            <a:ext cx="5052060" cy="566355"/>
          </a:xfrm>
          <a:prstGeom prst="trapezoid">
            <a:avLst>
              <a:gd fmla="val 77942"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12" name="Google Shape;312;p46"/>
          <p:cNvSpPr/>
          <p:nvPr/>
        </p:nvSpPr>
        <p:spPr>
          <a:xfrm>
            <a:off x="2558242" y="3048490"/>
            <a:ext cx="4012969" cy="563339"/>
          </a:xfrm>
          <a:prstGeom prst="trapezoid">
            <a:avLst>
              <a:gd fmla="val 79447"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13" name="Google Shape;313;p46"/>
          <p:cNvSpPr/>
          <p:nvPr/>
        </p:nvSpPr>
        <p:spPr>
          <a:xfrm>
            <a:off x="3081944" y="2443536"/>
            <a:ext cx="2980113" cy="536171"/>
          </a:xfrm>
          <a:prstGeom prst="trapezoid">
            <a:avLst>
              <a:gd fmla="val 80814"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14" name="Google Shape;314;p46"/>
          <p:cNvSpPr/>
          <p:nvPr/>
        </p:nvSpPr>
        <p:spPr>
          <a:xfrm>
            <a:off x="3568238" y="1821694"/>
            <a:ext cx="2032462" cy="540590"/>
          </a:xfrm>
          <a:prstGeom prst="trapezoid">
            <a:avLst>
              <a:gd fmla="val 80134"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15" name="Google Shape;315;p46"/>
          <p:cNvSpPr txBox="1"/>
          <p:nvPr/>
        </p:nvSpPr>
        <p:spPr>
          <a:xfrm>
            <a:off x="1227478" y="3564533"/>
            <a:ext cx="6713982" cy="946846"/>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2400"/>
              <a:buFont typeface="Poppins Medium"/>
              <a:buNone/>
            </a:pPr>
            <a:r>
              <a:rPr lang="en" sz="2700">
                <a:solidFill>
                  <a:schemeClr val="dk1"/>
                </a:solidFill>
                <a:latin typeface="Poppins Medium"/>
                <a:ea typeface="Poppins Medium"/>
                <a:cs typeface="Poppins Medium"/>
                <a:sym typeface="Poppins Medium"/>
              </a:rPr>
              <a:t>316800</a:t>
            </a:r>
            <a:r>
              <a:rPr i="0" lang="en" sz="2700" u="none" cap="none" strike="noStrike">
                <a:solidFill>
                  <a:schemeClr val="dk1"/>
                </a:solidFill>
                <a:latin typeface="Poppins Medium"/>
                <a:ea typeface="Poppins Medium"/>
                <a:cs typeface="Poppins Medium"/>
                <a:sym typeface="Poppins Medium"/>
              </a:rPr>
              <a:t> SECONDS</a:t>
            </a:r>
            <a:endParaRPr i="0" sz="2700" u="none" cap="none" strike="noStrike">
              <a:solidFill>
                <a:srgbClr val="000000"/>
              </a:solidFill>
              <a:latin typeface="Poppins Medium"/>
              <a:ea typeface="Poppins Medium"/>
              <a:cs typeface="Poppins Medium"/>
              <a:sym typeface="Poppins Medium"/>
            </a:endParaRPr>
          </a:p>
        </p:txBody>
      </p:sp>
      <p:sp>
        <p:nvSpPr>
          <p:cNvPr id="316" name="Google Shape;316;p46"/>
          <p:cNvSpPr txBox="1"/>
          <p:nvPr/>
        </p:nvSpPr>
        <p:spPr>
          <a:xfrm>
            <a:off x="3755274" y="1897635"/>
            <a:ext cx="1658389"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lang="en" sz="2700">
                <a:solidFill>
                  <a:schemeClr val="dk1"/>
                </a:solidFill>
                <a:latin typeface="Poppins Medium"/>
                <a:ea typeface="Poppins Medium"/>
                <a:cs typeface="Poppins Medium"/>
                <a:sym typeface="Poppins Medium"/>
              </a:rPr>
              <a:t>11</a:t>
            </a:r>
            <a:r>
              <a:rPr i="0" lang="en" sz="2700" u="none" cap="none" strike="noStrike">
                <a:solidFill>
                  <a:schemeClr val="dk1"/>
                </a:solidFill>
                <a:latin typeface="Poppins Medium"/>
                <a:ea typeface="Poppins Medium"/>
                <a:cs typeface="Poppins Medium"/>
                <a:sym typeface="Poppins Medium"/>
              </a:rPr>
              <a:t> DAYS</a:t>
            </a:r>
            <a:endParaRPr i="0" sz="2700" u="none" cap="none" strike="noStrike">
              <a:solidFill>
                <a:srgbClr val="000000"/>
              </a:solidFill>
              <a:latin typeface="Poppins Medium"/>
              <a:ea typeface="Poppins Medium"/>
              <a:cs typeface="Poppins Medium"/>
              <a:sym typeface="Poppins Medium"/>
            </a:endParaRPr>
          </a:p>
        </p:txBody>
      </p:sp>
      <p:sp>
        <p:nvSpPr>
          <p:cNvPr id="317" name="Google Shape;317;p46"/>
          <p:cNvSpPr txBox="1"/>
          <p:nvPr/>
        </p:nvSpPr>
        <p:spPr>
          <a:xfrm>
            <a:off x="3568238" y="2486605"/>
            <a:ext cx="2032462"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lang="en" sz="2700">
                <a:solidFill>
                  <a:schemeClr val="dk1"/>
                </a:solidFill>
                <a:latin typeface="Poppins Medium"/>
                <a:ea typeface="Poppins Medium"/>
                <a:cs typeface="Poppins Medium"/>
                <a:sym typeface="Poppins Medium"/>
              </a:rPr>
              <a:t>88</a:t>
            </a:r>
            <a:r>
              <a:rPr i="0" lang="en" sz="2700" u="none" cap="none" strike="noStrike">
                <a:solidFill>
                  <a:schemeClr val="dk1"/>
                </a:solidFill>
                <a:latin typeface="Poppins Medium"/>
                <a:ea typeface="Poppins Medium"/>
                <a:cs typeface="Poppins Medium"/>
                <a:sym typeface="Poppins Medium"/>
              </a:rPr>
              <a:t> HOURS</a:t>
            </a:r>
            <a:endParaRPr i="0" sz="2700" u="none" cap="none" strike="noStrike">
              <a:solidFill>
                <a:srgbClr val="000000"/>
              </a:solidFill>
              <a:latin typeface="Poppins Medium"/>
              <a:ea typeface="Poppins Medium"/>
              <a:cs typeface="Poppins Medium"/>
              <a:sym typeface="Poppins Medium"/>
            </a:endParaRPr>
          </a:p>
        </p:txBody>
      </p:sp>
      <p:sp>
        <p:nvSpPr>
          <p:cNvPr id="318" name="Google Shape;318;p46"/>
          <p:cNvSpPr txBox="1"/>
          <p:nvPr/>
        </p:nvSpPr>
        <p:spPr>
          <a:xfrm>
            <a:off x="3081944" y="3125951"/>
            <a:ext cx="2980113"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lang="en" sz="2700">
                <a:solidFill>
                  <a:schemeClr val="dk1"/>
                </a:solidFill>
                <a:latin typeface="Poppins Medium"/>
                <a:ea typeface="Poppins Medium"/>
                <a:cs typeface="Poppins Medium"/>
                <a:sym typeface="Poppins Medium"/>
              </a:rPr>
              <a:t>5280</a:t>
            </a:r>
            <a:r>
              <a:rPr i="0" lang="en" sz="2700" u="none" cap="none" strike="noStrike">
                <a:solidFill>
                  <a:schemeClr val="dk1"/>
                </a:solidFill>
                <a:latin typeface="Poppins Medium"/>
                <a:ea typeface="Poppins Medium"/>
                <a:cs typeface="Poppins Medium"/>
                <a:sym typeface="Poppins Medium"/>
              </a:rPr>
              <a:t> MINUTES</a:t>
            </a:r>
            <a:endParaRPr i="0" sz="2700" u="none" cap="none" strike="noStrike">
              <a:solidFill>
                <a:srgbClr val="000000"/>
              </a:solidFill>
              <a:latin typeface="Poppins Medium"/>
              <a:ea typeface="Poppins Medium"/>
              <a:cs typeface="Poppins Medium"/>
              <a:sym typeface="Poppins Medium"/>
            </a:endParaRPr>
          </a:p>
        </p:txBody>
      </p:sp>
      <p:sp>
        <p:nvSpPr>
          <p:cNvPr id="319" name="Google Shape;319;p46"/>
          <p:cNvSpPr/>
          <p:nvPr/>
        </p:nvSpPr>
        <p:spPr>
          <a:xfrm>
            <a:off x="1548244" y="4365497"/>
            <a:ext cx="6022572" cy="567765"/>
          </a:xfrm>
          <a:prstGeom prst="trapezoid">
            <a:avLst>
              <a:gd fmla="val 75512" name="adj"/>
            </a:avLst>
          </a:prstGeom>
          <a:solidFill>
            <a:srgbClr val="EE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20" name="Google Shape;320;p46"/>
          <p:cNvSpPr/>
          <p:nvPr/>
        </p:nvSpPr>
        <p:spPr>
          <a:xfrm>
            <a:off x="4034791" y="1084811"/>
            <a:ext cx="1102474" cy="676220"/>
          </a:xfrm>
          <a:prstGeom prst="triangle">
            <a:avLst>
              <a:gd fmla="val 47763" name="adj"/>
            </a:avLst>
          </a:prstGeom>
          <a:solidFill>
            <a:srgbClr val="FF6464"/>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2700" u="none" cap="none" strike="noStrike">
              <a:solidFill>
                <a:schemeClr val="lt1"/>
              </a:solidFill>
              <a:latin typeface="Poppins Medium"/>
              <a:ea typeface="Poppins Medium"/>
              <a:cs typeface="Poppins Medium"/>
              <a:sym typeface="Poppins Medium"/>
            </a:endParaRPr>
          </a:p>
        </p:txBody>
      </p:sp>
      <p:sp>
        <p:nvSpPr>
          <p:cNvPr id="321" name="Google Shape;321;p46"/>
          <p:cNvSpPr txBox="1"/>
          <p:nvPr/>
        </p:nvSpPr>
        <p:spPr>
          <a:xfrm>
            <a:off x="1227478" y="4196654"/>
            <a:ext cx="6713982" cy="946846"/>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2400"/>
              <a:buFont typeface="Poppins Medium"/>
              <a:buNone/>
            </a:pPr>
            <a:r>
              <a:rPr i="0" lang="en" sz="2700" u="none" cap="none" strike="noStrike">
                <a:solidFill>
                  <a:schemeClr val="dk1"/>
                </a:solidFill>
                <a:latin typeface="Poppins Medium"/>
                <a:ea typeface="Poppins Medium"/>
                <a:cs typeface="Poppins Medium"/>
                <a:sym typeface="Poppins Medium"/>
              </a:rPr>
              <a:t>LIMITLESS KNOWLEDGE</a:t>
            </a:r>
            <a:endParaRPr i="0" sz="2700" u="none" cap="none" strike="noStrike">
              <a:solidFill>
                <a:srgbClr val="000000"/>
              </a:solidFill>
              <a:latin typeface="Poppins Medium"/>
              <a:ea typeface="Poppins Medium"/>
              <a:cs typeface="Poppins Medium"/>
              <a:sym typeface="Poppi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500"/>
                                        <p:tgtEl>
                                          <p:spTgt spid="310"/>
                                        </p:tgtEl>
                                        <p:attrNameLst>
                                          <p:attrName>ppt_w</p:attrName>
                                        </p:attrNameLst>
                                      </p:cBhvr>
                                      <p:tavLst>
                                        <p:tav fmla="" tm="0">
                                          <p:val>
                                            <p:strVal val="0"/>
                                          </p:val>
                                        </p:tav>
                                        <p:tav fmla="" tm="100000">
                                          <p:val>
                                            <p:strVal val="#ppt_w"/>
                                          </p:val>
                                        </p:tav>
                                      </p:tavLst>
                                    </p:anim>
                                    <p:anim calcmode="lin" valueType="num">
                                      <p:cBhvr additive="base">
                                        <p:cTn dur="500"/>
                                        <p:tgtEl>
                                          <p:spTgt spid="3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500"/>
                                        <p:tgtEl>
                                          <p:spTgt spid="320"/>
                                        </p:tgtEl>
                                        <p:attrNameLst>
                                          <p:attrName>ppt_w</p:attrName>
                                        </p:attrNameLst>
                                      </p:cBhvr>
                                      <p:tavLst>
                                        <p:tav fmla="" tm="0">
                                          <p:val>
                                            <p:strVal val="0"/>
                                          </p:val>
                                        </p:tav>
                                        <p:tav fmla="" tm="100000">
                                          <p:val>
                                            <p:strVal val="#ppt_w"/>
                                          </p:val>
                                        </p:tav>
                                      </p:tavLst>
                                    </p:anim>
                                    <p:anim calcmode="lin" valueType="num">
                                      <p:cBhvr additive="base">
                                        <p:cTn dur="500"/>
                                        <p:tgtEl>
                                          <p:spTgt spid="3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ppt_w</p:attrName>
                                        </p:attrNameLst>
                                      </p:cBhvr>
                                      <p:tavLst>
                                        <p:tav fmla="" tm="0">
                                          <p:val>
                                            <p:strVal val="0"/>
                                          </p:val>
                                        </p:tav>
                                        <p:tav fmla="" tm="100000">
                                          <p:val>
                                            <p:strVal val="#ppt_w"/>
                                          </p:val>
                                        </p:tav>
                                      </p:tavLst>
                                    </p:anim>
                                    <p:anim calcmode="lin" valueType="num">
                                      <p:cBhvr additive="base">
                                        <p:cTn dur="500"/>
                                        <p:tgtEl>
                                          <p:spTgt spid="3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500"/>
                                        <p:tgtEl>
                                          <p:spTgt spid="314"/>
                                        </p:tgtEl>
                                        <p:attrNameLst>
                                          <p:attrName>ppt_w</p:attrName>
                                        </p:attrNameLst>
                                      </p:cBhvr>
                                      <p:tavLst>
                                        <p:tav fmla="" tm="0">
                                          <p:val>
                                            <p:strVal val="0"/>
                                          </p:val>
                                        </p:tav>
                                        <p:tav fmla="" tm="100000">
                                          <p:val>
                                            <p:strVal val="#ppt_w"/>
                                          </p:val>
                                        </p:tav>
                                      </p:tavLst>
                                    </p:anim>
                                    <p:anim calcmode="lin" valueType="num">
                                      <p:cBhvr additive="base">
                                        <p:cTn dur="500"/>
                                        <p:tgtEl>
                                          <p:spTgt spid="3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ppt_w</p:attrName>
                                        </p:attrNameLst>
                                      </p:cBhvr>
                                      <p:tavLst>
                                        <p:tav fmla="" tm="0">
                                          <p:val>
                                            <p:strVal val="0"/>
                                          </p:val>
                                        </p:tav>
                                        <p:tav fmla="" tm="100000">
                                          <p:val>
                                            <p:strVal val="#ppt_w"/>
                                          </p:val>
                                        </p:tav>
                                      </p:tavLst>
                                    </p:anim>
                                    <p:anim calcmode="lin" valueType="num">
                                      <p:cBhvr additive="base">
                                        <p:cTn dur="500"/>
                                        <p:tgtEl>
                                          <p:spTgt spid="3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500"/>
                                        <p:tgtEl>
                                          <p:spTgt spid="313"/>
                                        </p:tgtEl>
                                        <p:attrNameLst>
                                          <p:attrName>ppt_w</p:attrName>
                                        </p:attrNameLst>
                                      </p:cBhvr>
                                      <p:tavLst>
                                        <p:tav fmla="" tm="0">
                                          <p:val>
                                            <p:strVal val="0"/>
                                          </p:val>
                                        </p:tav>
                                        <p:tav fmla="" tm="100000">
                                          <p:val>
                                            <p:strVal val="#ppt_w"/>
                                          </p:val>
                                        </p:tav>
                                      </p:tavLst>
                                    </p:anim>
                                    <p:anim calcmode="lin" valueType="num">
                                      <p:cBhvr additive="base">
                                        <p:cTn dur="500"/>
                                        <p:tgtEl>
                                          <p:spTgt spid="3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500"/>
                                        <p:tgtEl>
                                          <p:spTgt spid="318"/>
                                        </p:tgtEl>
                                        <p:attrNameLst>
                                          <p:attrName>ppt_w</p:attrName>
                                        </p:attrNameLst>
                                      </p:cBhvr>
                                      <p:tavLst>
                                        <p:tav fmla="" tm="0">
                                          <p:val>
                                            <p:strVal val="0"/>
                                          </p:val>
                                        </p:tav>
                                        <p:tav fmla="" tm="100000">
                                          <p:val>
                                            <p:strVal val="#ppt_w"/>
                                          </p:val>
                                        </p:tav>
                                      </p:tavLst>
                                    </p:anim>
                                    <p:anim calcmode="lin" valueType="num">
                                      <p:cBhvr additive="base">
                                        <p:cTn dur="500"/>
                                        <p:tgtEl>
                                          <p:spTgt spid="3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500"/>
                                        <p:tgtEl>
                                          <p:spTgt spid="312"/>
                                        </p:tgtEl>
                                        <p:attrNameLst>
                                          <p:attrName>ppt_w</p:attrName>
                                        </p:attrNameLst>
                                      </p:cBhvr>
                                      <p:tavLst>
                                        <p:tav fmla="" tm="0">
                                          <p:val>
                                            <p:strVal val="0"/>
                                          </p:val>
                                        </p:tav>
                                        <p:tav fmla="" tm="100000">
                                          <p:val>
                                            <p:strVal val="#ppt_w"/>
                                          </p:val>
                                        </p:tav>
                                      </p:tavLst>
                                    </p:anim>
                                    <p:anim calcmode="lin" valueType="num">
                                      <p:cBhvr additive="base">
                                        <p:cTn dur="500"/>
                                        <p:tgtEl>
                                          <p:spTgt spid="31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ppt_w</p:attrName>
                                        </p:attrNameLst>
                                      </p:cBhvr>
                                      <p:tavLst>
                                        <p:tav fmla="" tm="0">
                                          <p:val>
                                            <p:strVal val="0"/>
                                          </p:val>
                                        </p:tav>
                                        <p:tav fmla="" tm="100000">
                                          <p:val>
                                            <p:strVal val="#ppt_w"/>
                                          </p:val>
                                        </p:tav>
                                      </p:tavLst>
                                    </p:anim>
                                    <p:anim calcmode="lin" valueType="num">
                                      <p:cBhvr additive="base">
                                        <p:cTn dur="500"/>
                                        <p:tgtEl>
                                          <p:spTgt spid="3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500"/>
                                        <p:tgtEl>
                                          <p:spTgt spid="311"/>
                                        </p:tgtEl>
                                        <p:attrNameLst>
                                          <p:attrName>ppt_w</p:attrName>
                                        </p:attrNameLst>
                                      </p:cBhvr>
                                      <p:tavLst>
                                        <p:tav fmla="" tm="0">
                                          <p:val>
                                            <p:strVal val="0"/>
                                          </p:val>
                                        </p:tav>
                                        <p:tav fmla="" tm="100000">
                                          <p:val>
                                            <p:strVal val="#ppt_w"/>
                                          </p:val>
                                        </p:tav>
                                      </p:tavLst>
                                    </p:anim>
                                    <p:anim calcmode="lin" valueType="num">
                                      <p:cBhvr additive="base">
                                        <p:cTn dur="500"/>
                                        <p:tgtEl>
                                          <p:spTgt spid="3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500"/>
                                        <p:tgtEl>
                                          <p:spTgt spid="321"/>
                                        </p:tgtEl>
                                        <p:attrNameLst>
                                          <p:attrName>ppt_w</p:attrName>
                                        </p:attrNameLst>
                                      </p:cBhvr>
                                      <p:tavLst>
                                        <p:tav fmla="" tm="0">
                                          <p:val>
                                            <p:strVal val="0"/>
                                          </p:val>
                                        </p:tav>
                                        <p:tav fmla="" tm="100000">
                                          <p:val>
                                            <p:strVal val="#ppt_w"/>
                                          </p:val>
                                        </p:tav>
                                      </p:tavLst>
                                    </p:anim>
                                    <p:anim calcmode="lin" valueType="num">
                                      <p:cBhvr additive="base">
                                        <p:cTn dur="500"/>
                                        <p:tgtEl>
                                          <p:spTgt spid="3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500"/>
                                        <p:tgtEl>
                                          <p:spTgt spid="319"/>
                                        </p:tgtEl>
                                        <p:attrNameLst>
                                          <p:attrName>ppt_w</p:attrName>
                                        </p:attrNameLst>
                                      </p:cBhvr>
                                      <p:tavLst>
                                        <p:tav fmla="" tm="0">
                                          <p:val>
                                            <p:strVal val="0"/>
                                          </p:val>
                                        </p:tav>
                                        <p:tav fmla="" tm="100000">
                                          <p:val>
                                            <p:strVal val="#ppt_w"/>
                                          </p:val>
                                        </p:tav>
                                      </p:tavLst>
                                    </p:anim>
                                    <p:anim calcmode="lin" valueType="num">
                                      <p:cBhvr additive="base">
                                        <p:cTn dur="500"/>
                                        <p:tgtEl>
                                          <p:spTgt spid="31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7"/>
          <p:cNvSpPr txBox="1"/>
          <p:nvPr>
            <p:ph type="ctrTitle"/>
          </p:nvPr>
        </p:nvSpPr>
        <p:spPr>
          <a:xfrm>
            <a:off x="1293736" y="2039322"/>
            <a:ext cx="2135264" cy="436375"/>
          </a:xfrm>
          <a:prstGeom prst="rect">
            <a:avLst/>
          </a:prstGeom>
          <a:noFill/>
          <a:ln>
            <a:noFill/>
          </a:ln>
        </p:spPr>
        <p:txBody>
          <a:bodyPr anchorCtr="0" anchor="t" bIns="0" lIns="0" spcFirstLastPara="1" rIns="20675" wrap="square" tIns="0">
            <a:noAutofit/>
          </a:bodyPr>
          <a:lstStyle/>
          <a:p>
            <a:pPr indent="0" lvl="0" marL="0" rtl="0" algn="l">
              <a:lnSpc>
                <a:spcPct val="100000"/>
              </a:lnSpc>
              <a:spcBef>
                <a:spcPts val="0"/>
              </a:spcBef>
              <a:spcAft>
                <a:spcPts val="0"/>
              </a:spcAft>
              <a:buClr>
                <a:schemeClr val="accent1"/>
              </a:buClr>
              <a:buSzPts val="3300"/>
              <a:buFont typeface="Poppins Medium"/>
              <a:buNone/>
            </a:pPr>
            <a:r>
              <a:rPr lang="en" sz="3300">
                <a:solidFill>
                  <a:srgbClr val="0078C4"/>
                </a:solidFill>
              </a:rPr>
              <a:t>Our Team</a:t>
            </a:r>
            <a:endParaRPr sz="1100">
              <a:solidFill>
                <a:srgbClr val="0078C4"/>
              </a:solidFill>
            </a:endParaRPr>
          </a:p>
        </p:txBody>
      </p:sp>
      <p:sp>
        <p:nvSpPr>
          <p:cNvPr id="328" name="Google Shape;328;p47"/>
          <p:cNvSpPr txBox="1"/>
          <p:nvPr>
            <p:ph idx="12" type="sldNum"/>
          </p:nvPr>
        </p:nvSpPr>
        <p:spPr>
          <a:xfrm>
            <a:off x="8421624" y="4732020"/>
            <a:ext cx="205740" cy="6925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sz="1100"/>
              <a:t>‹#›</a:t>
            </a:fld>
            <a:endParaRPr sz="1100"/>
          </a:p>
        </p:txBody>
      </p:sp>
      <p:pic>
        <p:nvPicPr>
          <p:cNvPr id="329" name="Google Shape;329;p47"/>
          <p:cNvPicPr preferRelativeResize="0"/>
          <p:nvPr/>
        </p:nvPicPr>
        <p:blipFill rotWithShape="1">
          <a:blip r:embed="rId3">
            <a:alphaModFix/>
          </a:blip>
          <a:srcRect b="0" l="0" r="0" t="0"/>
          <a:stretch/>
        </p:blipFill>
        <p:spPr>
          <a:xfrm>
            <a:off x="3575075" y="0"/>
            <a:ext cx="5568924" cy="511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